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</p:sldIdLst>
  <p:sldSz cy="6858000" cx="9906000"/>
  <p:notesSz cx="9601200" cy="7315200"/>
  <p:embeddedFontLst>
    <p:embeddedFont>
      <p:font typeface="Corsiva"/>
      <p:regular r:id="rId60"/>
      <p:bold r:id="rId61"/>
      <p:italic r:id="rId62"/>
      <p:boldItalic r:id="rId63"/>
    </p:embeddedFont>
    <p:embeddedFont>
      <p:font typeface="Quattrocento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120">
          <p15:clr>
            <a:srgbClr val="000000"/>
          </p15:clr>
        </p15:guide>
      </p15:sldGuideLst>
    </p:ext>
    <p:ext uri="{2D200454-40CA-4A62-9FC3-DE9A4176ACB9}">
      <p15:notesGuideLst>
        <p15:guide id="1" orient="horz" pos="2304">
          <p15:clr>
            <a:srgbClr val="000000"/>
          </p15:clr>
        </p15:guide>
        <p15:guide id="2" pos="3024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12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304" orient="horz"/>
        <p:guide pos="3024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Corsiva-italic.fntdata"/><Relationship Id="rId61" Type="http://schemas.openxmlformats.org/officeDocument/2006/relationships/font" Target="fonts/Corsiva-bold.fntdata"/><Relationship Id="rId20" Type="http://schemas.openxmlformats.org/officeDocument/2006/relationships/slide" Target="slides/slide14.xml"/><Relationship Id="rId64" Type="http://schemas.openxmlformats.org/officeDocument/2006/relationships/font" Target="fonts/QuattrocentoSans-regular.fntdata"/><Relationship Id="rId63" Type="http://schemas.openxmlformats.org/officeDocument/2006/relationships/font" Target="fonts/Corsiva-boldItalic.fntdata"/><Relationship Id="rId22" Type="http://schemas.openxmlformats.org/officeDocument/2006/relationships/slide" Target="slides/slide16.xml"/><Relationship Id="rId66" Type="http://schemas.openxmlformats.org/officeDocument/2006/relationships/font" Target="fonts/QuattrocentoSans-italic.fntdata"/><Relationship Id="rId21" Type="http://schemas.openxmlformats.org/officeDocument/2006/relationships/slide" Target="slides/slide15.xml"/><Relationship Id="rId65" Type="http://schemas.openxmlformats.org/officeDocument/2006/relationships/font" Target="fonts/QuattrocentoSans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QuattrocentoSans-boldItalic.fntdata"/><Relationship Id="rId60" Type="http://schemas.openxmlformats.org/officeDocument/2006/relationships/font" Target="fonts/Corsiva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/>
          <p:nvPr>
            <p:ph idx="3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5440362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950075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440362" y="6950075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9599d63fa_1_0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9599d63fa_1_0:notes"/>
          <p:cNvSpPr txBox="1"/>
          <p:nvPr>
            <p:ph idx="1" type="body"/>
          </p:nvPr>
        </p:nvSpPr>
        <p:spPr>
          <a:xfrm>
            <a:off x="1279525" y="3475037"/>
            <a:ext cx="7042200" cy="32910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59599d63fa_1_0:notes"/>
          <p:cNvSpPr txBox="1"/>
          <p:nvPr>
            <p:ph idx="12" type="sldNum"/>
          </p:nvPr>
        </p:nvSpPr>
        <p:spPr>
          <a:xfrm>
            <a:off x="5440362" y="6950075"/>
            <a:ext cx="4160700" cy="3651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9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/>
          <p:nvPr/>
        </p:nvSpPr>
        <p:spPr>
          <a:xfrm>
            <a:off x="5440362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74" name="Google Shape;174;p10:notes"/>
          <p:cNvSpPr txBox="1"/>
          <p:nvPr/>
        </p:nvSpPr>
        <p:spPr>
          <a:xfrm>
            <a:off x="5440362" y="6950075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75" name="Google Shape;175;p10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p10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2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4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5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7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/>
          <p:nvPr/>
        </p:nvSpPr>
        <p:spPr>
          <a:xfrm>
            <a:off x="5440362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81" name="Google Shape;81;p2:notes"/>
          <p:cNvSpPr txBox="1"/>
          <p:nvPr/>
        </p:nvSpPr>
        <p:spPr>
          <a:xfrm>
            <a:off x="5440362" y="6950075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9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0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1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4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5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6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2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3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7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8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9:notes"/>
          <p:cNvSpPr txBox="1"/>
          <p:nvPr/>
        </p:nvSpPr>
        <p:spPr>
          <a:xfrm>
            <a:off x="5440362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730" name="Google Shape;730;p29:notes"/>
          <p:cNvSpPr txBox="1"/>
          <p:nvPr/>
        </p:nvSpPr>
        <p:spPr>
          <a:xfrm>
            <a:off x="5440362" y="6950075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31" name="Google Shape;731;p29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2" name="Google Shape;732;p29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0:notes"/>
          <p:cNvSpPr txBox="1"/>
          <p:nvPr/>
        </p:nvSpPr>
        <p:spPr>
          <a:xfrm>
            <a:off x="5440362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738" name="Google Shape;738;p30:notes"/>
          <p:cNvSpPr txBox="1"/>
          <p:nvPr/>
        </p:nvSpPr>
        <p:spPr>
          <a:xfrm>
            <a:off x="5440362" y="6950075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39" name="Google Shape;739;p30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0" name="Google Shape;740;p30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For some time, attorneys and developers converted software into hard-wired circuits to facilitate patenting.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lang="en-US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Stac Electronics vs. Microsoft</a:t>
            </a:r>
            <a:r>
              <a:rPr lang="en-US">
                <a:latin typeface="Verdana"/>
                <a:ea typeface="Verdana"/>
                <a:cs typeface="Verdana"/>
                <a:sym typeface="Verdana"/>
              </a:rPr>
              <a:t>: Double stacker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1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1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2:notes"/>
          <p:cNvSpPr txBox="1"/>
          <p:nvPr/>
        </p:nvSpPr>
        <p:spPr>
          <a:xfrm>
            <a:off x="5440362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753" name="Google Shape;753;p32:notes"/>
          <p:cNvSpPr txBox="1"/>
          <p:nvPr/>
        </p:nvSpPr>
        <p:spPr>
          <a:xfrm>
            <a:off x="5440362" y="6950075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54" name="Google Shape;754;p32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5" name="Google Shape;755;p32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3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33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4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4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5:notes"/>
          <p:cNvSpPr txBox="1"/>
          <p:nvPr/>
        </p:nvSpPr>
        <p:spPr>
          <a:xfrm>
            <a:off x="5440362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776" name="Google Shape;776;p35:notes"/>
          <p:cNvSpPr txBox="1"/>
          <p:nvPr/>
        </p:nvSpPr>
        <p:spPr>
          <a:xfrm>
            <a:off x="5440362" y="6950075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77" name="Google Shape;777;p35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8" name="Google Shape;778;p35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6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6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7:notes"/>
          <p:cNvSpPr txBox="1"/>
          <p:nvPr/>
        </p:nvSpPr>
        <p:spPr>
          <a:xfrm>
            <a:off x="5440362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792" name="Google Shape;792;p37:notes"/>
          <p:cNvSpPr txBox="1"/>
          <p:nvPr/>
        </p:nvSpPr>
        <p:spPr>
          <a:xfrm>
            <a:off x="5440362" y="6950075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93" name="Google Shape;793;p37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4" name="Google Shape;794;p37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8:notes"/>
          <p:cNvSpPr txBox="1"/>
          <p:nvPr/>
        </p:nvSpPr>
        <p:spPr>
          <a:xfrm>
            <a:off x="5440362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801" name="Google Shape;801;p38:notes"/>
          <p:cNvSpPr txBox="1"/>
          <p:nvPr/>
        </p:nvSpPr>
        <p:spPr>
          <a:xfrm>
            <a:off x="5440362" y="6950075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02" name="Google Shape;802;p38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3" name="Google Shape;803;p38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9:notes"/>
          <p:cNvSpPr txBox="1"/>
          <p:nvPr/>
        </p:nvSpPr>
        <p:spPr>
          <a:xfrm>
            <a:off x="5440362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810" name="Google Shape;810;p39:notes"/>
          <p:cNvSpPr txBox="1"/>
          <p:nvPr/>
        </p:nvSpPr>
        <p:spPr>
          <a:xfrm>
            <a:off x="5440362" y="6950075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11" name="Google Shape;811;p39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2" name="Google Shape;812;p39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40:notes"/>
          <p:cNvSpPr txBox="1"/>
          <p:nvPr/>
        </p:nvSpPr>
        <p:spPr>
          <a:xfrm>
            <a:off x="5440362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821" name="Google Shape;821;p40:notes"/>
          <p:cNvSpPr txBox="1"/>
          <p:nvPr/>
        </p:nvSpPr>
        <p:spPr>
          <a:xfrm>
            <a:off x="5440362" y="6950075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22" name="Google Shape;822;p40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3" name="Google Shape;823;p40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1:notes"/>
          <p:cNvSpPr txBox="1"/>
          <p:nvPr/>
        </p:nvSpPr>
        <p:spPr>
          <a:xfrm>
            <a:off x="5440362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830" name="Google Shape;830;p41:notes"/>
          <p:cNvSpPr txBox="1"/>
          <p:nvPr/>
        </p:nvSpPr>
        <p:spPr>
          <a:xfrm>
            <a:off x="5440362" y="6950075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31" name="Google Shape;831;p41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2" name="Google Shape;832;p41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2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42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43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59599d63fa_1_7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59599d63fa_1_7:notes"/>
          <p:cNvSpPr txBox="1"/>
          <p:nvPr>
            <p:ph idx="1" type="body"/>
          </p:nvPr>
        </p:nvSpPr>
        <p:spPr>
          <a:xfrm>
            <a:off x="1279525" y="3475037"/>
            <a:ext cx="7042200" cy="32910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59599d63fa_1_7:notes"/>
          <p:cNvSpPr txBox="1"/>
          <p:nvPr>
            <p:ph idx="12" type="sldNum"/>
          </p:nvPr>
        </p:nvSpPr>
        <p:spPr>
          <a:xfrm>
            <a:off x="5440362" y="6950075"/>
            <a:ext cx="4160700" cy="3651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4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44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5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45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6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6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 txBox="1"/>
          <p:nvPr/>
        </p:nvSpPr>
        <p:spPr>
          <a:xfrm>
            <a:off x="5440362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02" name="Google Shape;102;p5:notes"/>
          <p:cNvSpPr txBox="1"/>
          <p:nvPr/>
        </p:nvSpPr>
        <p:spPr>
          <a:xfrm>
            <a:off x="5440362" y="6950075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3" name="Google Shape;103;p5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Cross-license = give one party a licence to use (patented or copyright material) in return for a similar licence.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7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7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8:notes"/>
          <p:cNvSpPr txBox="1"/>
          <p:nvPr/>
        </p:nvSpPr>
        <p:spPr>
          <a:xfrm>
            <a:off x="5440362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891" name="Google Shape;891;p48:notes"/>
          <p:cNvSpPr txBox="1"/>
          <p:nvPr/>
        </p:nvSpPr>
        <p:spPr>
          <a:xfrm>
            <a:off x="5440362" y="6950075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92" name="Google Shape;892;p48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3" name="Google Shape;893;p48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:notes"/>
          <p:cNvSpPr txBox="1"/>
          <p:nvPr/>
        </p:nvSpPr>
        <p:spPr>
          <a:xfrm>
            <a:off x="5440362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900" name="Google Shape;900;p49:notes"/>
          <p:cNvSpPr txBox="1"/>
          <p:nvPr/>
        </p:nvSpPr>
        <p:spPr>
          <a:xfrm>
            <a:off x="5440362" y="6950075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01" name="Google Shape;901;p49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2" name="Google Shape;902;p49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50:notes"/>
          <p:cNvSpPr txBox="1"/>
          <p:nvPr/>
        </p:nvSpPr>
        <p:spPr>
          <a:xfrm>
            <a:off x="5440362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908" name="Google Shape;908;p50:notes"/>
          <p:cNvSpPr txBox="1"/>
          <p:nvPr/>
        </p:nvSpPr>
        <p:spPr>
          <a:xfrm>
            <a:off x="5440362" y="6950075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09" name="Google Shape;909;p50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0" name="Google Shape;910;p50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9ee7c6c2d_2_0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9ee7c6c2d_2_0:notes"/>
          <p:cNvSpPr txBox="1"/>
          <p:nvPr>
            <p:ph idx="1" type="body"/>
          </p:nvPr>
        </p:nvSpPr>
        <p:spPr>
          <a:xfrm>
            <a:off x="1279525" y="3475037"/>
            <a:ext cx="7042200" cy="32910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c9ee7c6c2d_2_0:notes"/>
          <p:cNvSpPr txBox="1"/>
          <p:nvPr>
            <p:ph idx="12" type="sldNum"/>
          </p:nvPr>
        </p:nvSpPr>
        <p:spPr>
          <a:xfrm>
            <a:off x="5440362" y="6950075"/>
            <a:ext cx="4160700" cy="3651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/>
        </p:nvSpPr>
        <p:spPr>
          <a:xfrm>
            <a:off x="5440362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endParaRPr/>
          </a:p>
        </p:txBody>
      </p:sp>
      <p:sp>
        <p:nvSpPr>
          <p:cNvPr id="141" name="Google Shape;141;p7:notes"/>
          <p:cNvSpPr txBox="1"/>
          <p:nvPr/>
        </p:nvSpPr>
        <p:spPr>
          <a:xfrm>
            <a:off x="5440362" y="6950075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1279525" y="3475037"/>
            <a:ext cx="7042150" cy="3290887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2819400" y="549275"/>
            <a:ext cx="3962400" cy="2743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742950" y="2286000"/>
            <a:ext cx="84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9pPr>
          </a:lstStyle>
          <a:p/>
        </p:txBody>
      </p:sp>
      <p:sp>
        <p:nvSpPr>
          <p:cNvPr id="60" name="Google Shape;60;p12"/>
          <p:cNvSpPr txBox="1"/>
          <p:nvPr>
            <p:ph idx="2" type="body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9pPr>
          </a:lstStyle>
          <a:p/>
        </p:txBody>
      </p:sp>
      <p:sp>
        <p:nvSpPr>
          <p:cNvPr id="61" name="Google Shape;61;p12"/>
          <p:cNvSpPr txBox="1"/>
          <p:nvPr>
            <p:ph idx="3" type="body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b="1" sz="1600"/>
            </a:lvl9pPr>
          </a:lstStyle>
          <a:p/>
        </p:txBody>
      </p:sp>
      <p:sp>
        <p:nvSpPr>
          <p:cNvPr id="62" name="Google Shape;62;p12"/>
          <p:cNvSpPr txBox="1"/>
          <p:nvPr>
            <p:ph idx="4" type="body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9pPr>
          </a:lstStyle>
          <a:p/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9163050" y="6400800"/>
            <a:ext cx="577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742950" y="1676400"/>
            <a:ext cx="413385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9pPr>
          </a:lstStyle>
          <a:p/>
        </p:txBody>
      </p:sp>
      <p:sp>
        <p:nvSpPr>
          <p:cNvPr id="67" name="Google Shape;67;p13"/>
          <p:cNvSpPr txBox="1"/>
          <p:nvPr>
            <p:ph idx="2" type="body"/>
          </p:nvPr>
        </p:nvSpPr>
        <p:spPr>
          <a:xfrm>
            <a:off x="5029200" y="1676400"/>
            <a:ext cx="413385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9pPr>
          </a:lstStyle>
          <a:p/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9163050" y="6400800"/>
            <a:ext cx="577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9pPr>
          </a:lstStyle>
          <a:p/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9163050" y="6400800"/>
            <a:ext cx="577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9163050" y="6400800"/>
            <a:ext cx="577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9163050" y="6400800"/>
            <a:ext cx="577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742950" y="1676400"/>
            <a:ext cx="413385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5029200" y="1676400"/>
            <a:ext cx="413385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9163050" y="6400800"/>
            <a:ext cx="577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9163050" y="6400800"/>
            <a:ext cx="577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 rot="5400000">
            <a:off x="4910138" y="2376487"/>
            <a:ext cx="6400800" cy="2105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 rot="5400000">
            <a:off x="623888" y="347663"/>
            <a:ext cx="6400800" cy="6162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9163050" y="6400800"/>
            <a:ext cx="577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 rot="5400000">
            <a:off x="2476500" y="-57150"/>
            <a:ext cx="4953000" cy="84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9163050" y="6400800"/>
            <a:ext cx="577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"/>
          <p:cNvSpPr/>
          <p:nvPr>
            <p:ph idx="2" type="pic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3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9163050" y="6400800"/>
            <a:ext cx="577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9pPr>
          </a:lstStyle>
          <a:p/>
        </p:txBody>
      </p:sp>
      <p:sp>
        <p:nvSpPr>
          <p:cNvPr id="55" name="Google Shape;55;p11"/>
          <p:cNvSpPr txBox="1"/>
          <p:nvPr>
            <p:ph idx="2" type="body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9163050" y="6400800"/>
            <a:ext cx="577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49510" l="49950" r="0" t="0"/>
          <a:stretch/>
        </p:blipFill>
        <p:spPr>
          <a:xfrm>
            <a:off x="0" y="23813"/>
            <a:ext cx="9906000" cy="6834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U_merk" id="12" name="Google Shape;12;p1"/>
          <p:cNvPicPr preferRelativeResize="0"/>
          <p:nvPr/>
        </p:nvPicPr>
        <p:blipFill rotWithShape="1">
          <a:blip r:embed="rId2">
            <a:alphaModFix/>
          </a:blip>
          <a:srcRect b="0" l="0" r="72727" t="0"/>
          <a:stretch/>
        </p:blipFill>
        <p:spPr>
          <a:xfrm>
            <a:off x="8915400" y="457200"/>
            <a:ext cx="727075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–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" name="Google Shape;20;p3"/>
          <p:cNvPicPr preferRelativeResize="0"/>
          <p:nvPr/>
        </p:nvPicPr>
        <p:blipFill rotWithShape="1">
          <a:blip r:embed="rId1">
            <a:alphaModFix/>
          </a:blip>
          <a:srcRect b="49510" l="49950" r="0" t="0"/>
          <a:stretch/>
        </p:blipFill>
        <p:spPr>
          <a:xfrm>
            <a:off x="0" y="23813"/>
            <a:ext cx="9906000" cy="683418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0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–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9163050" y="6400800"/>
            <a:ext cx="5778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U_merk"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72727" t="0"/>
          <a:stretch/>
        </p:blipFill>
        <p:spPr>
          <a:xfrm>
            <a:off x="8915400" y="457200"/>
            <a:ext cx="727075" cy="6858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google.com/patents/US4783752" TargetMode="External"/><Relationship Id="rId4" Type="http://schemas.openxmlformats.org/officeDocument/2006/relationships/hyperlink" Target="https://www.google.com/patents/US4783752" TargetMode="External"/><Relationship Id="rId5" Type="http://schemas.openxmlformats.org/officeDocument/2006/relationships/hyperlink" Target="https://www.google.com/patents/US4783752" TargetMode="External"/><Relationship Id="rId6" Type="http://schemas.openxmlformats.org/officeDocument/2006/relationships/image" Target="../media/image44.png"/><Relationship Id="rId7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google.com/patents/US20020165724" TargetMode="External"/><Relationship Id="rId4" Type="http://schemas.openxmlformats.org/officeDocument/2006/relationships/hyperlink" Target="https://www.google.com/patents/US20020165724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Relationship Id="rId5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www.opensource.org/" TargetMode="External"/><Relationship Id="rId4" Type="http://schemas.openxmlformats.org/officeDocument/2006/relationships/hyperlink" Target="http://www.gnu.org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Relationship Id="rId4" Type="http://schemas.openxmlformats.org/officeDocument/2006/relationships/hyperlink" Target="http://creativecommons.org/licenses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uspto.gov/" TargetMode="External"/><Relationship Id="rId4" Type="http://schemas.openxmlformats.org/officeDocument/2006/relationships/hyperlink" Target="http://www.google.com/patents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742950" y="2286000"/>
            <a:ext cx="8420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Intellectual Property</a:t>
            </a:r>
            <a:endParaRPr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Course ICT Entrepreneurship</a:t>
            </a:r>
            <a:b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/>
          </a:p>
          <a:p>
            <a:pPr indent="0" lvl="0" mar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Sjaak Brinkkemper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742950" y="228600"/>
            <a:ext cx="80073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Trademarks - Slogan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Examples of slogans: </a:t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Innovation and You (Philips)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Because You’re Worth It. (L’Oreal)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What’s In Your Wallet? (Capital One)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Shave Time. Shave Money. (Dollar Shave Club)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800"/>
              <a:t>They’re G-R-R-REAT! (Kellogg’s Frosted Flakes)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1. A </a:t>
            </a:r>
            <a:r>
              <a:rPr lang="en-US" sz="1800"/>
              <a:t>short and simple phrase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2. Product - company - customer consistency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3. Focus on what makes you different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800"/>
              <a:t>4. Make it endless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704850" y="1412875"/>
            <a:ext cx="8420100" cy="5256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937" y="765175"/>
            <a:ext cx="9906000" cy="1557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925" y="2349500"/>
            <a:ext cx="9906000" cy="38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100012"/>
            <a:ext cx="9906000" cy="71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Patent</a:t>
            </a:r>
            <a:endParaRPr/>
          </a:p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412750" y="1535112"/>
            <a:ext cx="9080500" cy="4845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Used by many technology companies to protect intellectual capital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Noto Sans Symbols"/>
              <a:buChar char="▪"/>
            </a:pPr>
            <a:r>
              <a:rPr b="0" i="0" lang="en-US" sz="18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Design</a:t>
            </a: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can be patented; no need for sellable product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Owned by inventor or employer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Employee is recognised and rewarded as inventor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476" y="1189068"/>
            <a:ext cx="8007351" cy="3894107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8145287" y="4220062"/>
            <a:ext cx="771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Verdana"/>
              <a:buNone/>
            </a:pPr>
            <a:r>
              <a:rPr b="0" i="0" lang="en-US" sz="360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20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Patent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412750" y="1341437"/>
            <a:ext cx="9080500" cy="4754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What </a:t>
            </a:r>
            <a:r>
              <a:rPr b="1" i="0" lang="en-US" sz="240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can</a:t>
            </a:r>
            <a:r>
              <a:rPr b="0" i="0" lang="en-US" sz="240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 patented?</a:t>
            </a:r>
            <a:endParaRPr/>
          </a:p>
          <a:p>
            <a:pPr indent="-15240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“New”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New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at the date of filing the patent application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•"/>
            </a:pPr>
            <a:r>
              <a:rPr b="0" i="0" lang="en-US" sz="16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New if it does not form part of the "state of the art”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•"/>
            </a:pPr>
            <a:r>
              <a:rPr b="0" i="0" lang="en-US" sz="16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"State of the art" means everything made available to the public before the filing date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There must have been </a:t>
            </a:r>
            <a:r>
              <a:rPr b="0" i="0" lang="en-US" sz="200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no public disclosure 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of an invention before the filing date of the patent application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Not sold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! Can be in beta-test</a:t>
            </a:r>
            <a:endParaRPr/>
          </a:p>
          <a:p>
            <a:pPr indent="-15240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“Inventive”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Significant improvement to existing technology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Not obvious 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 ‘a person skilled in the art’</a:t>
            </a:r>
            <a:endParaRPr/>
          </a:p>
          <a:p>
            <a:pPr indent="-15240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/>
              <a:t>Societal or i</a:t>
            </a: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ndustrially applicable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Useful: concrete and tangible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Patent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412750" y="1341437"/>
            <a:ext cx="9080500" cy="4754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What </a:t>
            </a:r>
            <a:r>
              <a:rPr b="1" i="0" lang="en-US" sz="240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cannot</a:t>
            </a: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be patented in the </a:t>
            </a:r>
            <a:r>
              <a:rPr b="0" i="0" lang="en-US" sz="240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European Union</a:t>
            </a: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/>
          </a:p>
          <a:p>
            <a:pPr indent="-12700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Discoveries, scientific theories and mathematical methods</a:t>
            </a:r>
            <a:endParaRPr/>
          </a:p>
          <a:p>
            <a:pPr indent="-1270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Aesthetic creations</a:t>
            </a:r>
            <a:endParaRPr/>
          </a:p>
          <a:p>
            <a:pPr indent="-1270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Schemes, rules and methods for playing games or doing business</a:t>
            </a:r>
            <a:endParaRPr/>
          </a:p>
          <a:p>
            <a:pPr indent="-1270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Presentations of information</a:t>
            </a:r>
            <a:endParaRPr/>
          </a:p>
          <a:p>
            <a:pPr indent="-1270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Inventions whose commercial exploitation would be contrary to "ordre public" or morality</a:t>
            </a:r>
            <a:endParaRPr/>
          </a:p>
          <a:p>
            <a:pPr indent="-1270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Plant or animal varieties or essentially biological processes for the production of plants or animals</a:t>
            </a:r>
            <a:endParaRPr/>
          </a:p>
          <a:p>
            <a:pPr indent="-1270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Methods for treatment of the human or animal body by surgery or therapy and diagnostic methods practised on the human or animal body 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4881562" y="5949950"/>
            <a:ext cx="3208337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Calibri"/>
              <a:buNone/>
            </a:pPr>
            <a:r>
              <a:rPr b="0" i="0" lang="en-US" sz="36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…and software?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Patenting software un EU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412750" y="1752600"/>
            <a:ext cx="90805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Program for a computer "as such" </a:t>
            </a:r>
            <a:r>
              <a:rPr b="0" i="0" lang="en-US" sz="240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is excluded </a:t>
            </a: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from patentability, but…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 excluded from patentability if, when running on a computer, it causes a </a:t>
            </a:r>
            <a:r>
              <a:rPr b="0" i="0" lang="en-US" sz="200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further "technical effect" going beyond the "normal" physical interaction 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between the program (software) and the computer (hardware)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Programs for computers are therefore not automatically excluded from patentability</a:t>
            </a:r>
            <a:endParaRPr b="0" i="0" sz="24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So: relate to hardware like a computer, tablet, mobile.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Patent  example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412750" y="2635250"/>
            <a:ext cx="9293225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Knowledge based processor for application programs using conventional data processing capabilities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 4783752 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Patent application document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238 pages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8 figures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41 claims</a:t>
            </a:r>
            <a:endParaRPr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5240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See </a:t>
            </a:r>
            <a:r>
              <a:rPr b="0" i="0" lang="en-US" sz="1400" u="sng">
                <a:solidFill>
                  <a:schemeClr val="hlink"/>
                </a:solidFill>
                <a:hlinkClick r:id="rId3"/>
              </a:rPr>
              <a:t>https</a:t>
            </a:r>
            <a:r>
              <a:rPr b="0" i="0" lang="en-US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https</a:t>
            </a:r>
            <a:r>
              <a:rPr b="0" i="0" lang="en-US" sz="1400" u="sng">
                <a:solidFill>
                  <a:schemeClr val="hlink"/>
                </a:solidFill>
                <a:hlinkClick r:id="rId4"/>
              </a:rPr>
              <a:t>://www.google.com/patents/</a:t>
            </a:r>
            <a:r>
              <a:rPr b="0" i="0" lang="en-US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https://www.google.com/patents/</a:t>
            </a:r>
            <a:r>
              <a:rPr b="0" i="0" lang="en-US" sz="1400" u="sng">
                <a:solidFill>
                  <a:schemeClr val="hlink"/>
                </a:solidFill>
                <a:hlinkClick r:id="rId5"/>
              </a:rPr>
              <a:t>US4783752</a:t>
            </a:r>
            <a:r>
              <a:rPr b="0" i="0" lang="en-US" sz="1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5823743" y="2702718"/>
            <a:ext cx="3100387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61062" y="44450"/>
            <a:ext cx="3814762" cy="2582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Patent  example</a:t>
            </a:r>
            <a:endParaRPr/>
          </a:p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412750" y="1752600"/>
            <a:ext cx="5692775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Method and system for propagating data changes through data objects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 20020165724 A1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Patent application document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95 pages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21 figures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76 claims</a:t>
            </a:r>
            <a:endParaRPr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5240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See </a:t>
            </a:r>
            <a:r>
              <a:rPr b="0" i="0" lang="en-US" sz="1200" u="sng">
                <a:solidFill>
                  <a:schemeClr val="hlink"/>
                </a:solidFill>
                <a:hlinkClick r:id="rId3"/>
              </a:rPr>
              <a:t>https://www.google.com/patents/</a:t>
            </a:r>
            <a:r>
              <a:rPr b="0" i="0" lang="en-US" sz="1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https://www.google.com/patents/</a:t>
            </a:r>
            <a:r>
              <a:rPr b="0" i="0" lang="en-US" sz="1200" u="sng">
                <a:solidFill>
                  <a:schemeClr val="hlink"/>
                </a:solidFill>
                <a:hlinkClick r:id="rId4"/>
              </a:rPr>
              <a:t>US20020165724</a:t>
            </a:r>
            <a:r>
              <a:rPr b="0" i="0" lang="en-US" sz="1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29262" y="2708275"/>
            <a:ext cx="4741862" cy="46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4800" y="88900"/>
            <a:ext cx="4578350" cy="24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Growth in patents</a:t>
            </a:r>
            <a:endParaRPr/>
          </a:p>
        </p:txBody>
      </p:sp>
      <p:pic>
        <p:nvPicPr>
          <p:cNvPr descr="Growth in Patents WIPO" id="222" name="Google Shape;22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025" y="1239837"/>
            <a:ext cx="9001125" cy="54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012" y="1484312"/>
            <a:ext cx="6565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3"/>
          <p:cNvSpPr txBox="1"/>
          <p:nvPr/>
        </p:nvSpPr>
        <p:spPr>
          <a:xfrm>
            <a:off x="4457700" y="6172200"/>
            <a:ext cx="28416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imes New Roman"/>
              <a:buNone/>
            </a:pPr>
            <a:r>
              <a:rPr b="0" i="0" lang="en-US" sz="14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Internet Patent News Service</a:t>
            </a:r>
            <a:endParaRPr/>
          </a:p>
        </p:txBody>
      </p:sp>
      <p:sp>
        <p:nvSpPr>
          <p:cNvPr id="229" name="Google Shape;229;p33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Regional Breakup of Patents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Outline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b="0" i="0" lang="en-US" sz="25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Forms of Intellectual Property Protection</a:t>
            </a:r>
            <a:endParaRPr b="0" i="0" sz="25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Char char="▪"/>
            </a:pPr>
            <a:r>
              <a:rPr lang="en-US" sz="2500"/>
              <a:t>Copyright</a:t>
            </a:r>
            <a:endParaRPr sz="2500"/>
          </a:p>
          <a:p>
            <a:pPr indent="-3429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Char char="▪"/>
            </a:pPr>
            <a:r>
              <a:rPr lang="en-US" sz="2500"/>
              <a:t>Trade secrets</a:t>
            </a:r>
            <a:endParaRPr sz="2500"/>
          </a:p>
          <a:p>
            <a:pPr indent="-3429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Char char="▪"/>
            </a:pPr>
            <a:r>
              <a:rPr lang="en-US" sz="2500"/>
              <a:t>Trademark</a:t>
            </a:r>
            <a:endParaRPr sz="2500"/>
          </a:p>
          <a:p>
            <a:pPr indent="-3429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b="0" i="0" lang="en-US" sz="25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Software Patent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Char char="▪"/>
            </a:pPr>
            <a:r>
              <a:rPr lang="en-US" sz="2500"/>
              <a:t>Open Source and relicensing</a:t>
            </a:r>
            <a:endParaRPr sz="2500"/>
          </a:p>
          <a:p>
            <a:pPr indent="-3429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b="0" i="0" lang="en-US" sz="25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Recommendations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400" y="2731525"/>
            <a:ext cx="2666575" cy="36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742950" y="-26987"/>
            <a:ext cx="831373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Verdana"/>
              <a:buNone/>
            </a:pPr>
            <a:r>
              <a:rPr b="0" i="0" lang="en-US" sz="39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Lawsuits in the mobile business</a:t>
            </a:r>
            <a:endParaRPr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6" name="Google Shape;236;p34"/>
          <p:cNvPicPr preferRelativeResize="0"/>
          <p:nvPr/>
        </p:nvPicPr>
        <p:blipFill rotWithShape="1">
          <a:blip r:embed="rId3">
            <a:alphaModFix/>
          </a:blip>
          <a:srcRect b="0" l="0" r="0" t="14459"/>
          <a:stretch/>
        </p:blipFill>
        <p:spPr>
          <a:xfrm>
            <a:off x="920750" y="995362"/>
            <a:ext cx="6853237" cy="5862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742950" y="-26987"/>
            <a:ext cx="831373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900"/>
              <a:buFont typeface="Verdana"/>
              <a:buNone/>
            </a:pPr>
            <a:r>
              <a:rPr b="0" i="0" lang="en-US" sz="39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Lawsuits in the mobile business</a:t>
            </a:r>
            <a:endParaRPr/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http://www.floridaipblog.com/uploads/image/patent_war.jpg" id="243" name="Google Shape;24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012" y="636587"/>
            <a:ext cx="6335712" cy="61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Patent Application</a:t>
            </a:r>
            <a:endParaRPr/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National Patent Offices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–"/>
            </a:pPr>
            <a:r>
              <a:rPr lang="en-US" sz="1800">
                <a:solidFill>
                  <a:schemeClr val="hlink"/>
                </a:solidFill>
              </a:rPr>
              <a:t>Benelux Office of Intellectual Property (BOIP)</a:t>
            </a: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; part of Ministry of Economic Affairs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–"/>
            </a:pPr>
            <a:r>
              <a:rPr b="0" i="0" lang="en-US" sz="18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USPTO</a:t>
            </a: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(US Patent &amp; Trademark Office)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–"/>
            </a:pPr>
            <a:r>
              <a:rPr b="0" i="0" lang="en-US" sz="18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EPO</a:t>
            </a: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(European Patent Organization)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Verdana"/>
              <a:buChar char="–"/>
            </a:pPr>
            <a:r>
              <a:rPr b="0" i="0" lang="en-US" sz="18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WIPO</a:t>
            </a: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(World Intellectual Property Organization)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Documentation: Description, Figures and Claims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Cost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Development costs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Legal costs: patent counsel for documenting, prosecution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Filing costs: application, issuing, maintenance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Total: </a:t>
            </a:r>
            <a:r>
              <a:rPr b="0" i="0" lang="en-US" sz="180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approx. 20.000 €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 – 5 years before granting; patent pending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Documentation becomes public</a:t>
            </a:r>
            <a:b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See patents.google.com</a:t>
            </a:r>
            <a:endParaRPr/>
          </a:p>
        </p:txBody>
      </p:sp>
      <p:pic>
        <p:nvPicPr>
          <p:cNvPr descr="bd04957_" id="250" name="Google Shape;25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7187" y="4508500"/>
            <a:ext cx="1543050" cy="2147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Verdana"/>
              <a:buNone/>
            </a:pPr>
            <a:r>
              <a:rPr b="0" i="0" lang="en-US" sz="36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Some history of Software Patents</a:t>
            </a:r>
            <a:endParaRPr/>
          </a:p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b="0" i="0" lang="en-US" sz="25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 software patents until 1981: patent for rubber curing software system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b="0" i="0" lang="en-US" sz="25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1994: </a:t>
            </a:r>
            <a:r>
              <a:rPr b="0" i="0" lang="en-US" sz="25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Stac Electronics vs. Microsoft</a:t>
            </a:r>
            <a:r>
              <a:rPr b="0" i="0" lang="en-US" sz="25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DoubleSpace disk compression program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MS to pay 130M $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MS aggressively set up patent portfolio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b="0" i="0" lang="en-US" sz="25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Most US patents: IBM, Microsoft, Apple, Sun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oto Sans Symbols"/>
              <a:buChar char="▪"/>
            </a:pPr>
            <a:r>
              <a:rPr b="0" i="0" lang="en-US" sz="25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Patent disputes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Shopping cart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One Click patent of Amazon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Reverse Auction of Priceline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Teknowledge vs SAP</a:t>
            </a:r>
            <a:endParaRPr b="0" i="0" sz="20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810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Patent trolls</a:t>
            </a:r>
            <a:endParaRPr sz="2400"/>
          </a:p>
        </p:txBody>
      </p:sp>
      <p:pic>
        <p:nvPicPr>
          <p:cNvPr id="257" name="Google Shape;25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6338" y="1196975"/>
            <a:ext cx="5511800" cy="48768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Verdana"/>
              <a:buNone/>
            </a:pPr>
            <a:r>
              <a:rPr b="0" i="0" lang="en-US" sz="36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Some history of Software Patents</a:t>
            </a:r>
            <a:endParaRPr/>
          </a:p>
        </p:txBody>
      </p:sp>
      <p:sp>
        <p:nvSpPr>
          <p:cNvPr id="263" name="Google Shape;263;p38"/>
          <p:cNvSpPr txBox="1"/>
          <p:nvPr>
            <p:ph idx="1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4" name="Google Shape;26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6962" y="1125537"/>
            <a:ext cx="2089150" cy="21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387" y="1341437"/>
            <a:ext cx="4787900" cy="17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573462"/>
            <a:ext cx="9906000" cy="47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Verdana"/>
              <a:buNone/>
            </a:pPr>
            <a:r>
              <a:rPr b="0" i="0" lang="en-US" sz="36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Some history of Software Patents</a:t>
            </a:r>
            <a:endParaRPr/>
          </a:p>
        </p:txBody>
      </p:sp>
      <p:sp>
        <p:nvSpPr>
          <p:cNvPr id="272" name="Google Shape;272;p39"/>
          <p:cNvSpPr txBox="1"/>
          <p:nvPr>
            <p:ph idx="1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3" name="Google Shape;27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38237"/>
            <a:ext cx="9906000" cy="39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157787"/>
            <a:ext cx="9906000" cy="38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Verdana"/>
              <a:buNone/>
            </a:pPr>
            <a:r>
              <a:rPr b="0" i="0" lang="en-US" sz="36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Some history of Software Patents</a:t>
            </a:r>
            <a:endParaRPr/>
          </a:p>
        </p:txBody>
      </p:sp>
      <p:sp>
        <p:nvSpPr>
          <p:cNvPr id="280" name="Google Shape;280;p40"/>
          <p:cNvSpPr txBox="1"/>
          <p:nvPr>
            <p:ph idx="1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1" name="Google Shape;28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937" y="6092825"/>
            <a:ext cx="20320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350" y="1268412"/>
            <a:ext cx="9906000" cy="4694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Verdana"/>
              <a:buNone/>
            </a:pPr>
            <a:r>
              <a:rPr b="0" i="0" lang="en-US" sz="36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Some history of Software Patents</a:t>
            </a:r>
            <a:endParaRPr/>
          </a:p>
        </p:txBody>
      </p:sp>
      <p:sp>
        <p:nvSpPr>
          <p:cNvPr id="288" name="Google Shape;288;p41"/>
          <p:cNvSpPr txBox="1"/>
          <p:nvPr>
            <p:ph idx="1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9" name="Google Shape;28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9887" y="1128712"/>
            <a:ext cx="6192837" cy="57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Patent Troll</a:t>
            </a:r>
            <a:endParaRPr/>
          </a:p>
        </p:txBody>
      </p:sp>
      <p:sp>
        <p:nvSpPr>
          <p:cNvPr id="295" name="Google Shape;295;p42"/>
          <p:cNvSpPr txBox="1"/>
          <p:nvPr>
            <p:ph idx="1" type="body"/>
          </p:nvPr>
        </p:nvSpPr>
        <p:spPr>
          <a:xfrm>
            <a:off x="742950" y="1676400"/>
            <a:ext cx="8420100" cy="3336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1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Patent troll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is a pejorative</a:t>
            </a:r>
            <a:r>
              <a:rPr b="0" i="0" lang="en-US" sz="200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term used for a person or company that </a:t>
            </a:r>
            <a:r>
              <a:rPr b="0" i="0" lang="en-US" sz="200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enforces its patents 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against one or more alleged infringers in a manner considered by the target or observers as unduly </a:t>
            </a:r>
            <a:r>
              <a:rPr b="0" i="0" lang="en-US" sz="200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aggressive or opportunistic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often with no intention to manufacture or market the patented invention.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http://businesstm.com/wp-content/uploads/2010/02/troll.jpg" id="296" name="Google Shape;29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1400" y="3127375"/>
            <a:ext cx="3765550" cy="37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Effects of Software Patents</a:t>
            </a:r>
            <a:endParaRPr/>
          </a:p>
        </p:txBody>
      </p:sp>
      <p:sp>
        <p:nvSpPr>
          <p:cNvPr id="302" name="Google Shape;302;p43"/>
          <p:cNvSpPr txBox="1"/>
          <p:nvPr>
            <p:ph idx="1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Royalties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Licensing revenue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Cross licensing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Entry barriers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Prohibit others to copy functionality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Competitive advantage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Marketing value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Slow development of competitors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Stop sale of infringing products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Increased capitalisation of company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Intellectual Property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Definition: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b="0" i="1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Intellectual Property (IP)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 any intangible asset that consists of human knowledge and ideas.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Examples are </a:t>
            </a: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patents, copyrights, trademarks, designs, models, 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and</a:t>
            </a: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 software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IP </a:t>
            </a: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cannot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be recognised on a balance sheet when </a:t>
            </a: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internally generated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since it is very difficult to objectively value intellectual property assets</a:t>
            </a:r>
            <a:endParaRPr/>
          </a:p>
          <a:p>
            <a:pPr indent="-22225" lvl="1" marL="803275" rtl="0" algn="l">
              <a:lnSpc>
                <a:spcPct val="100000"/>
              </a:lnSpc>
              <a:spcBef>
                <a:spcPts val="13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Different rules apply in the case of software.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They </a:t>
            </a: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can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however, be included in a balance sheet if </a:t>
            </a: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acquired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which allows a more accurate valuation for the asset.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44"/>
          <p:cNvGrpSpPr/>
          <p:nvPr/>
        </p:nvGrpSpPr>
        <p:grpSpPr>
          <a:xfrm>
            <a:off x="2041525" y="2525712"/>
            <a:ext cx="5873750" cy="2860675"/>
            <a:chOff x="1187" y="1591"/>
            <a:chExt cx="3415" cy="1802"/>
          </a:xfrm>
        </p:grpSpPr>
        <p:grpSp>
          <p:nvGrpSpPr>
            <p:cNvPr id="308" name="Google Shape;308;p44"/>
            <p:cNvGrpSpPr/>
            <p:nvPr/>
          </p:nvGrpSpPr>
          <p:grpSpPr>
            <a:xfrm>
              <a:off x="1187" y="1591"/>
              <a:ext cx="3415" cy="1405"/>
              <a:chOff x="1187" y="1591"/>
              <a:chExt cx="3415" cy="1405"/>
            </a:xfrm>
          </p:grpSpPr>
          <p:sp>
            <p:nvSpPr>
              <p:cNvPr id="309" name="Google Shape;309;p44"/>
              <p:cNvSpPr txBox="1"/>
              <p:nvPr/>
            </p:nvSpPr>
            <p:spPr>
              <a:xfrm>
                <a:off x="1187" y="1591"/>
                <a:ext cx="3415" cy="6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0" name="Google Shape;310;p44"/>
              <p:cNvSpPr txBox="1"/>
              <p:nvPr/>
            </p:nvSpPr>
            <p:spPr>
              <a:xfrm>
                <a:off x="1187" y="1597"/>
                <a:ext cx="3415" cy="6"/>
              </a:xfrm>
              <a:prstGeom prst="rect">
                <a:avLst/>
              </a:prstGeom>
              <a:solidFill>
                <a:srgbClr val="08FF0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1" name="Google Shape;311;p44"/>
              <p:cNvSpPr txBox="1"/>
              <p:nvPr/>
            </p:nvSpPr>
            <p:spPr>
              <a:xfrm>
                <a:off x="1187" y="1603"/>
                <a:ext cx="3415" cy="12"/>
              </a:xfrm>
              <a:prstGeom prst="rect">
                <a:avLst/>
              </a:prstGeom>
              <a:solidFill>
                <a:srgbClr val="0DFF0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2" name="Google Shape;312;p44"/>
              <p:cNvSpPr txBox="1"/>
              <p:nvPr/>
            </p:nvSpPr>
            <p:spPr>
              <a:xfrm>
                <a:off x="1187" y="1615"/>
                <a:ext cx="3415" cy="6"/>
              </a:xfrm>
              <a:prstGeom prst="rect">
                <a:avLst/>
              </a:prstGeom>
              <a:solidFill>
                <a:srgbClr val="10FF1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3" name="Google Shape;313;p44"/>
              <p:cNvSpPr txBox="1"/>
              <p:nvPr/>
            </p:nvSpPr>
            <p:spPr>
              <a:xfrm>
                <a:off x="1187" y="1621"/>
                <a:ext cx="3415" cy="6"/>
              </a:xfrm>
              <a:prstGeom prst="rect">
                <a:avLst/>
              </a:prstGeom>
              <a:solidFill>
                <a:srgbClr val="12FF1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4" name="Google Shape;314;p44"/>
              <p:cNvSpPr txBox="1"/>
              <p:nvPr/>
            </p:nvSpPr>
            <p:spPr>
              <a:xfrm>
                <a:off x="1187" y="1627"/>
                <a:ext cx="3415" cy="6"/>
              </a:xfrm>
              <a:prstGeom prst="rect">
                <a:avLst/>
              </a:prstGeom>
              <a:solidFill>
                <a:srgbClr val="14FF1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5" name="Google Shape;315;p44"/>
              <p:cNvSpPr txBox="1"/>
              <p:nvPr/>
            </p:nvSpPr>
            <p:spPr>
              <a:xfrm>
                <a:off x="1187" y="1633"/>
                <a:ext cx="3415" cy="6"/>
              </a:xfrm>
              <a:prstGeom prst="rect">
                <a:avLst/>
              </a:prstGeom>
              <a:solidFill>
                <a:srgbClr val="16FF1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6" name="Google Shape;316;p44"/>
              <p:cNvSpPr txBox="1"/>
              <p:nvPr/>
            </p:nvSpPr>
            <p:spPr>
              <a:xfrm>
                <a:off x="1187" y="1639"/>
                <a:ext cx="3415" cy="6"/>
              </a:xfrm>
              <a:prstGeom prst="rect">
                <a:avLst/>
              </a:prstGeom>
              <a:solidFill>
                <a:srgbClr val="18FF1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7" name="Google Shape;317;p44"/>
              <p:cNvSpPr txBox="1"/>
              <p:nvPr/>
            </p:nvSpPr>
            <p:spPr>
              <a:xfrm>
                <a:off x="1187" y="1645"/>
                <a:ext cx="3415" cy="12"/>
              </a:xfrm>
              <a:prstGeom prst="rect">
                <a:avLst/>
              </a:prstGeom>
              <a:solidFill>
                <a:srgbClr val="1BFF1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8" name="Google Shape;318;p44"/>
              <p:cNvSpPr txBox="1"/>
              <p:nvPr/>
            </p:nvSpPr>
            <p:spPr>
              <a:xfrm>
                <a:off x="1187" y="1657"/>
                <a:ext cx="3415" cy="6"/>
              </a:xfrm>
              <a:prstGeom prst="rect">
                <a:avLst/>
              </a:prstGeom>
              <a:solidFill>
                <a:srgbClr val="1DFF1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19" name="Google Shape;319;p44"/>
              <p:cNvSpPr txBox="1"/>
              <p:nvPr/>
            </p:nvSpPr>
            <p:spPr>
              <a:xfrm>
                <a:off x="1187" y="1663"/>
                <a:ext cx="3415" cy="6"/>
              </a:xfrm>
              <a:prstGeom prst="rect">
                <a:avLst/>
              </a:prstGeom>
              <a:solidFill>
                <a:srgbClr val="1FFF1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0" name="Google Shape;320;p44"/>
              <p:cNvSpPr txBox="1"/>
              <p:nvPr/>
            </p:nvSpPr>
            <p:spPr>
              <a:xfrm>
                <a:off x="1187" y="1669"/>
                <a:ext cx="3415" cy="6"/>
              </a:xfrm>
              <a:prstGeom prst="rect">
                <a:avLst/>
              </a:prstGeom>
              <a:solidFill>
                <a:srgbClr val="21FF2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1" name="Google Shape;321;p44"/>
              <p:cNvSpPr txBox="1"/>
              <p:nvPr/>
            </p:nvSpPr>
            <p:spPr>
              <a:xfrm>
                <a:off x="1187" y="1675"/>
                <a:ext cx="3415" cy="6"/>
              </a:xfrm>
              <a:prstGeom prst="rect">
                <a:avLst/>
              </a:prstGeom>
              <a:solidFill>
                <a:srgbClr val="22FF2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2" name="Google Shape;322;p44"/>
              <p:cNvSpPr txBox="1"/>
              <p:nvPr/>
            </p:nvSpPr>
            <p:spPr>
              <a:xfrm>
                <a:off x="1187" y="1681"/>
                <a:ext cx="3415" cy="6"/>
              </a:xfrm>
              <a:prstGeom prst="rect">
                <a:avLst/>
              </a:prstGeom>
              <a:solidFill>
                <a:srgbClr val="24FF2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3" name="Google Shape;323;p44"/>
              <p:cNvSpPr txBox="1"/>
              <p:nvPr/>
            </p:nvSpPr>
            <p:spPr>
              <a:xfrm>
                <a:off x="1187" y="1687"/>
                <a:ext cx="3415" cy="12"/>
              </a:xfrm>
              <a:prstGeom prst="rect">
                <a:avLst/>
              </a:prstGeom>
              <a:solidFill>
                <a:srgbClr val="27FF2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4" name="Google Shape;324;p44"/>
              <p:cNvSpPr txBox="1"/>
              <p:nvPr/>
            </p:nvSpPr>
            <p:spPr>
              <a:xfrm>
                <a:off x="1187" y="1699"/>
                <a:ext cx="3415" cy="6"/>
              </a:xfrm>
              <a:prstGeom prst="rect">
                <a:avLst/>
              </a:prstGeom>
              <a:solidFill>
                <a:srgbClr val="29FF2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5" name="Google Shape;325;p44"/>
              <p:cNvSpPr txBox="1"/>
              <p:nvPr/>
            </p:nvSpPr>
            <p:spPr>
              <a:xfrm>
                <a:off x="1187" y="1705"/>
                <a:ext cx="3415" cy="6"/>
              </a:xfrm>
              <a:prstGeom prst="rect">
                <a:avLst/>
              </a:prstGeom>
              <a:solidFill>
                <a:srgbClr val="2AFF2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6" name="Google Shape;326;p44"/>
              <p:cNvSpPr txBox="1"/>
              <p:nvPr/>
            </p:nvSpPr>
            <p:spPr>
              <a:xfrm>
                <a:off x="1187" y="1711"/>
                <a:ext cx="3415" cy="6"/>
              </a:xfrm>
              <a:prstGeom prst="rect">
                <a:avLst/>
              </a:prstGeom>
              <a:solidFill>
                <a:srgbClr val="2BFF2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7" name="Google Shape;327;p44"/>
              <p:cNvSpPr txBox="1"/>
              <p:nvPr/>
            </p:nvSpPr>
            <p:spPr>
              <a:xfrm>
                <a:off x="1187" y="1717"/>
                <a:ext cx="3415" cy="6"/>
              </a:xfrm>
              <a:prstGeom prst="rect">
                <a:avLst/>
              </a:prstGeom>
              <a:solidFill>
                <a:srgbClr val="2DFF2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8" name="Google Shape;328;p44"/>
              <p:cNvSpPr txBox="1"/>
              <p:nvPr/>
            </p:nvSpPr>
            <p:spPr>
              <a:xfrm>
                <a:off x="1187" y="1723"/>
                <a:ext cx="3415" cy="6"/>
              </a:xfrm>
              <a:prstGeom prst="rect">
                <a:avLst/>
              </a:prstGeom>
              <a:solidFill>
                <a:srgbClr val="2FFF2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29" name="Google Shape;329;p44"/>
              <p:cNvSpPr txBox="1"/>
              <p:nvPr/>
            </p:nvSpPr>
            <p:spPr>
              <a:xfrm>
                <a:off x="1187" y="1729"/>
                <a:ext cx="3415" cy="12"/>
              </a:xfrm>
              <a:prstGeom prst="rect">
                <a:avLst/>
              </a:prstGeom>
              <a:solidFill>
                <a:srgbClr val="31FF3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30" name="Google Shape;330;p44"/>
              <p:cNvSpPr txBox="1"/>
              <p:nvPr/>
            </p:nvSpPr>
            <p:spPr>
              <a:xfrm>
                <a:off x="1187" y="1741"/>
                <a:ext cx="3415" cy="6"/>
              </a:xfrm>
              <a:prstGeom prst="rect">
                <a:avLst/>
              </a:prstGeom>
              <a:solidFill>
                <a:srgbClr val="34FF3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31" name="Google Shape;331;p44"/>
              <p:cNvSpPr txBox="1"/>
              <p:nvPr/>
            </p:nvSpPr>
            <p:spPr>
              <a:xfrm>
                <a:off x="1187" y="1747"/>
                <a:ext cx="3415" cy="6"/>
              </a:xfrm>
              <a:prstGeom prst="rect">
                <a:avLst/>
              </a:prstGeom>
              <a:solidFill>
                <a:srgbClr val="36FF3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32" name="Google Shape;332;p44"/>
              <p:cNvSpPr txBox="1"/>
              <p:nvPr/>
            </p:nvSpPr>
            <p:spPr>
              <a:xfrm>
                <a:off x="1187" y="1753"/>
                <a:ext cx="3415" cy="6"/>
              </a:xfrm>
              <a:prstGeom prst="rect">
                <a:avLst/>
              </a:prstGeom>
              <a:solidFill>
                <a:srgbClr val="37FF3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33" name="Google Shape;333;p44"/>
              <p:cNvSpPr txBox="1"/>
              <p:nvPr/>
            </p:nvSpPr>
            <p:spPr>
              <a:xfrm>
                <a:off x="1187" y="1759"/>
                <a:ext cx="3415" cy="6"/>
              </a:xfrm>
              <a:prstGeom prst="rect">
                <a:avLst/>
              </a:prstGeom>
              <a:solidFill>
                <a:srgbClr val="39FF3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34" name="Google Shape;334;p44"/>
              <p:cNvSpPr txBox="1"/>
              <p:nvPr/>
            </p:nvSpPr>
            <p:spPr>
              <a:xfrm>
                <a:off x="1187" y="1765"/>
                <a:ext cx="3415" cy="6"/>
              </a:xfrm>
              <a:prstGeom prst="rect">
                <a:avLst/>
              </a:prstGeom>
              <a:solidFill>
                <a:srgbClr val="3BFF3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35" name="Google Shape;335;p44"/>
              <p:cNvSpPr txBox="1"/>
              <p:nvPr/>
            </p:nvSpPr>
            <p:spPr>
              <a:xfrm>
                <a:off x="1187" y="1771"/>
                <a:ext cx="3415" cy="12"/>
              </a:xfrm>
              <a:prstGeom prst="rect">
                <a:avLst/>
              </a:prstGeom>
              <a:solidFill>
                <a:srgbClr val="3DFF3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36" name="Google Shape;336;p44"/>
              <p:cNvSpPr txBox="1"/>
              <p:nvPr/>
            </p:nvSpPr>
            <p:spPr>
              <a:xfrm>
                <a:off x="1187" y="1783"/>
                <a:ext cx="3415" cy="6"/>
              </a:xfrm>
              <a:prstGeom prst="rect">
                <a:avLst/>
              </a:prstGeom>
              <a:solidFill>
                <a:srgbClr val="40FF4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37" name="Google Shape;337;p44"/>
              <p:cNvSpPr txBox="1"/>
              <p:nvPr/>
            </p:nvSpPr>
            <p:spPr>
              <a:xfrm>
                <a:off x="1187" y="1789"/>
                <a:ext cx="3415" cy="6"/>
              </a:xfrm>
              <a:prstGeom prst="rect">
                <a:avLst/>
              </a:prstGeom>
              <a:solidFill>
                <a:srgbClr val="42FF4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38" name="Google Shape;338;p44"/>
              <p:cNvSpPr txBox="1"/>
              <p:nvPr/>
            </p:nvSpPr>
            <p:spPr>
              <a:xfrm>
                <a:off x="1187" y="1795"/>
                <a:ext cx="3415" cy="6"/>
              </a:xfrm>
              <a:prstGeom prst="rect">
                <a:avLst/>
              </a:prstGeom>
              <a:solidFill>
                <a:srgbClr val="43FF4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39" name="Google Shape;339;p44"/>
              <p:cNvSpPr txBox="1"/>
              <p:nvPr/>
            </p:nvSpPr>
            <p:spPr>
              <a:xfrm>
                <a:off x="1187" y="1801"/>
                <a:ext cx="3415" cy="6"/>
              </a:xfrm>
              <a:prstGeom prst="rect">
                <a:avLst/>
              </a:prstGeom>
              <a:solidFill>
                <a:srgbClr val="45FF4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0" name="Google Shape;340;p44"/>
              <p:cNvSpPr txBox="1"/>
              <p:nvPr/>
            </p:nvSpPr>
            <p:spPr>
              <a:xfrm>
                <a:off x="1187" y="1807"/>
                <a:ext cx="3415" cy="6"/>
              </a:xfrm>
              <a:prstGeom prst="rect">
                <a:avLst/>
              </a:prstGeom>
              <a:solidFill>
                <a:srgbClr val="47FF4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1" name="Google Shape;341;p44"/>
              <p:cNvSpPr txBox="1"/>
              <p:nvPr/>
            </p:nvSpPr>
            <p:spPr>
              <a:xfrm>
                <a:off x="1187" y="1813"/>
                <a:ext cx="3415" cy="12"/>
              </a:xfrm>
              <a:prstGeom prst="rect">
                <a:avLst/>
              </a:prstGeom>
              <a:solidFill>
                <a:srgbClr val="49FF4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2" name="Google Shape;342;p44"/>
              <p:cNvSpPr txBox="1"/>
              <p:nvPr/>
            </p:nvSpPr>
            <p:spPr>
              <a:xfrm>
                <a:off x="1187" y="1825"/>
                <a:ext cx="3415" cy="6"/>
              </a:xfrm>
              <a:prstGeom prst="rect">
                <a:avLst/>
              </a:prstGeom>
              <a:solidFill>
                <a:srgbClr val="4CFF4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3" name="Google Shape;343;p44"/>
              <p:cNvSpPr txBox="1"/>
              <p:nvPr/>
            </p:nvSpPr>
            <p:spPr>
              <a:xfrm>
                <a:off x="1187" y="1831"/>
                <a:ext cx="3415" cy="6"/>
              </a:xfrm>
              <a:prstGeom prst="rect">
                <a:avLst/>
              </a:prstGeom>
              <a:solidFill>
                <a:srgbClr val="4EFF4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4" name="Google Shape;344;p44"/>
              <p:cNvSpPr txBox="1"/>
              <p:nvPr/>
            </p:nvSpPr>
            <p:spPr>
              <a:xfrm>
                <a:off x="1187" y="1837"/>
                <a:ext cx="3415" cy="6"/>
              </a:xfrm>
              <a:prstGeom prst="rect">
                <a:avLst/>
              </a:prstGeom>
              <a:solidFill>
                <a:srgbClr val="50FF5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5" name="Google Shape;345;p44"/>
              <p:cNvSpPr txBox="1"/>
              <p:nvPr/>
            </p:nvSpPr>
            <p:spPr>
              <a:xfrm>
                <a:off x="1187" y="1843"/>
                <a:ext cx="3415" cy="6"/>
              </a:xfrm>
              <a:prstGeom prst="rect">
                <a:avLst/>
              </a:prstGeom>
              <a:solidFill>
                <a:srgbClr val="52FF5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6" name="Google Shape;346;p44"/>
              <p:cNvSpPr txBox="1"/>
              <p:nvPr/>
            </p:nvSpPr>
            <p:spPr>
              <a:xfrm>
                <a:off x="1187" y="1849"/>
                <a:ext cx="3415" cy="12"/>
              </a:xfrm>
              <a:prstGeom prst="rect">
                <a:avLst/>
              </a:prstGeom>
              <a:solidFill>
                <a:srgbClr val="55FF5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7" name="Google Shape;347;p44"/>
              <p:cNvSpPr txBox="1"/>
              <p:nvPr/>
            </p:nvSpPr>
            <p:spPr>
              <a:xfrm>
                <a:off x="1187" y="1861"/>
                <a:ext cx="3415" cy="6"/>
              </a:xfrm>
              <a:prstGeom prst="rect">
                <a:avLst/>
              </a:prstGeom>
              <a:solidFill>
                <a:srgbClr val="57FF5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8" name="Google Shape;348;p44"/>
              <p:cNvSpPr txBox="1"/>
              <p:nvPr/>
            </p:nvSpPr>
            <p:spPr>
              <a:xfrm>
                <a:off x="1187" y="1867"/>
                <a:ext cx="3415" cy="6"/>
              </a:xfrm>
              <a:prstGeom prst="rect">
                <a:avLst/>
              </a:prstGeom>
              <a:solidFill>
                <a:srgbClr val="59FF5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49" name="Google Shape;349;p44"/>
              <p:cNvSpPr txBox="1"/>
              <p:nvPr/>
            </p:nvSpPr>
            <p:spPr>
              <a:xfrm>
                <a:off x="1187" y="1873"/>
                <a:ext cx="3415" cy="7"/>
              </a:xfrm>
              <a:prstGeom prst="rect">
                <a:avLst/>
              </a:prstGeom>
              <a:solidFill>
                <a:srgbClr val="5BFF5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0" name="Google Shape;350;p44"/>
              <p:cNvSpPr txBox="1"/>
              <p:nvPr/>
            </p:nvSpPr>
            <p:spPr>
              <a:xfrm>
                <a:off x="1187" y="1880"/>
                <a:ext cx="3415" cy="6"/>
              </a:xfrm>
              <a:prstGeom prst="rect">
                <a:avLst/>
              </a:prstGeom>
              <a:solidFill>
                <a:srgbClr val="5CFF5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1" name="Google Shape;351;p44"/>
              <p:cNvSpPr txBox="1"/>
              <p:nvPr/>
            </p:nvSpPr>
            <p:spPr>
              <a:xfrm>
                <a:off x="1187" y="1886"/>
                <a:ext cx="3415" cy="6"/>
              </a:xfrm>
              <a:prstGeom prst="rect">
                <a:avLst/>
              </a:prstGeom>
              <a:solidFill>
                <a:srgbClr val="5EFF5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2" name="Google Shape;352;p44"/>
              <p:cNvSpPr txBox="1"/>
              <p:nvPr/>
            </p:nvSpPr>
            <p:spPr>
              <a:xfrm>
                <a:off x="1187" y="1892"/>
                <a:ext cx="3415" cy="12"/>
              </a:xfrm>
              <a:prstGeom prst="rect">
                <a:avLst/>
              </a:prstGeom>
              <a:solidFill>
                <a:srgbClr val="61FF6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3" name="Google Shape;353;p44"/>
              <p:cNvSpPr txBox="1"/>
              <p:nvPr/>
            </p:nvSpPr>
            <p:spPr>
              <a:xfrm>
                <a:off x="1187" y="1904"/>
                <a:ext cx="3415" cy="6"/>
              </a:xfrm>
              <a:prstGeom prst="rect">
                <a:avLst/>
              </a:prstGeom>
              <a:solidFill>
                <a:srgbClr val="63FF6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4" name="Google Shape;354;p44"/>
              <p:cNvSpPr txBox="1"/>
              <p:nvPr/>
            </p:nvSpPr>
            <p:spPr>
              <a:xfrm>
                <a:off x="1187" y="1910"/>
                <a:ext cx="3415" cy="6"/>
              </a:xfrm>
              <a:prstGeom prst="rect">
                <a:avLst/>
              </a:prstGeom>
              <a:solidFill>
                <a:srgbClr val="65FF6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5" name="Google Shape;355;p44"/>
              <p:cNvSpPr txBox="1"/>
              <p:nvPr/>
            </p:nvSpPr>
            <p:spPr>
              <a:xfrm>
                <a:off x="1187" y="1916"/>
                <a:ext cx="3415" cy="6"/>
              </a:xfrm>
              <a:prstGeom prst="rect">
                <a:avLst/>
              </a:prstGeom>
              <a:solidFill>
                <a:srgbClr val="67FF6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6" name="Google Shape;356;p44"/>
              <p:cNvSpPr txBox="1"/>
              <p:nvPr/>
            </p:nvSpPr>
            <p:spPr>
              <a:xfrm>
                <a:off x="1187" y="1922"/>
                <a:ext cx="3415" cy="6"/>
              </a:xfrm>
              <a:prstGeom prst="rect">
                <a:avLst/>
              </a:prstGeom>
              <a:solidFill>
                <a:srgbClr val="69FF6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7" name="Google Shape;357;p44"/>
              <p:cNvSpPr txBox="1"/>
              <p:nvPr/>
            </p:nvSpPr>
            <p:spPr>
              <a:xfrm>
                <a:off x="1187" y="1928"/>
                <a:ext cx="3415" cy="6"/>
              </a:xfrm>
              <a:prstGeom prst="rect">
                <a:avLst/>
              </a:prstGeom>
              <a:solidFill>
                <a:srgbClr val="6BFF6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8" name="Google Shape;358;p44"/>
              <p:cNvSpPr txBox="1"/>
              <p:nvPr/>
            </p:nvSpPr>
            <p:spPr>
              <a:xfrm>
                <a:off x="1187" y="1934"/>
                <a:ext cx="3415" cy="12"/>
              </a:xfrm>
              <a:prstGeom prst="rect">
                <a:avLst/>
              </a:prstGeom>
              <a:solidFill>
                <a:srgbClr val="6DFF6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9" name="Google Shape;359;p44"/>
              <p:cNvSpPr txBox="1"/>
              <p:nvPr/>
            </p:nvSpPr>
            <p:spPr>
              <a:xfrm>
                <a:off x="1187" y="1946"/>
                <a:ext cx="3415" cy="6"/>
              </a:xfrm>
              <a:prstGeom prst="rect">
                <a:avLst/>
              </a:prstGeom>
              <a:solidFill>
                <a:srgbClr val="70FF7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0" name="Google Shape;360;p44"/>
              <p:cNvSpPr txBox="1"/>
              <p:nvPr/>
            </p:nvSpPr>
            <p:spPr>
              <a:xfrm>
                <a:off x="1187" y="1952"/>
                <a:ext cx="3415" cy="6"/>
              </a:xfrm>
              <a:prstGeom prst="rect">
                <a:avLst/>
              </a:prstGeom>
              <a:solidFill>
                <a:srgbClr val="72FF7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1" name="Google Shape;361;p44"/>
              <p:cNvSpPr txBox="1"/>
              <p:nvPr/>
            </p:nvSpPr>
            <p:spPr>
              <a:xfrm>
                <a:off x="1187" y="1958"/>
                <a:ext cx="3415" cy="6"/>
              </a:xfrm>
              <a:prstGeom prst="rect">
                <a:avLst/>
              </a:prstGeom>
              <a:solidFill>
                <a:srgbClr val="73FF7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2" name="Google Shape;362;p44"/>
              <p:cNvSpPr txBox="1"/>
              <p:nvPr/>
            </p:nvSpPr>
            <p:spPr>
              <a:xfrm>
                <a:off x="1187" y="1964"/>
                <a:ext cx="3415" cy="6"/>
              </a:xfrm>
              <a:prstGeom prst="rect">
                <a:avLst/>
              </a:prstGeom>
              <a:solidFill>
                <a:srgbClr val="75FF7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3" name="Google Shape;363;p44"/>
              <p:cNvSpPr txBox="1"/>
              <p:nvPr/>
            </p:nvSpPr>
            <p:spPr>
              <a:xfrm>
                <a:off x="1187" y="1970"/>
                <a:ext cx="3415" cy="6"/>
              </a:xfrm>
              <a:prstGeom prst="rect">
                <a:avLst/>
              </a:prstGeom>
              <a:solidFill>
                <a:srgbClr val="77FF7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4" name="Google Shape;364;p44"/>
              <p:cNvSpPr txBox="1"/>
              <p:nvPr/>
            </p:nvSpPr>
            <p:spPr>
              <a:xfrm>
                <a:off x="1187" y="1976"/>
                <a:ext cx="3415" cy="12"/>
              </a:xfrm>
              <a:prstGeom prst="rect">
                <a:avLst/>
              </a:prstGeom>
              <a:solidFill>
                <a:srgbClr val="79FF7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5" name="Google Shape;365;p44"/>
              <p:cNvSpPr txBox="1"/>
              <p:nvPr/>
            </p:nvSpPr>
            <p:spPr>
              <a:xfrm>
                <a:off x="1187" y="1988"/>
                <a:ext cx="3415" cy="6"/>
              </a:xfrm>
              <a:prstGeom prst="rect">
                <a:avLst/>
              </a:prstGeom>
              <a:solidFill>
                <a:srgbClr val="7CFF7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6" name="Google Shape;366;p44"/>
              <p:cNvSpPr txBox="1"/>
              <p:nvPr/>
            </p:nvSpPr>
            <p:spPr>
              <a:xfrm>
                <a:off x="1187" y="1994"/>
                <a:ext cx="3415" cy="6"/>
              </a:xfrm>
              <a:prstGeom prst="rect">
                <a:avLst/>
              </a:prstGeom>
              <a:solidFill>
                <a:srgbClr val="7EFF7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7" name="Google Shape;367;p44"/>
              <p:cNvSpPr txBox="1"/>
              <p:nvPr/>
            </p:nvSpPr>
            <p:spPr>
              <a:xfrm>
                <a:off x="1187" y="2000"/>
                <a:ext cx="3415" cy="6"/>
              </a:xfrm>
              <a:prstGeom prst="rect">
                <a:avLst/>
              </a:prstGeom>
              <a:solidFill>
                <a:srgbClr val="7FFF7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8" name="Google Shape;368;p44"/>
              <p:cNvSpPr txBox="1"/>
              <p:nvPr/>
            </p:nvSpPr>
            <p:spPr>
              <a:xfrm>
                <a:off x="1187" y="2006"/>
                <a:ext cx="3415" cy="6"/>
              </a:xfrm>
              <a:prstGeom prst="rect">
                <a:avLst/>
              </a:prstGeom>
              <a:solidFill>
                <a:srgbClr val="81FF8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69" name="Google Shape;369;p44"/>
              <p:cNvSpPr txBox="1"/>
              <p:nvPr/>
            </p:nvSpPr>
            <p:spPr>
              <a:xfrm>
                <a:off x="1187" y="2012"/>
                <a:ext cx="3415" cy="6"/>
              </a:xfrm>
              <a:prstGeom prst="rect">
                <a:avLst/>
              </a:prstGeom>
              <a:solidFill>
                <a:srgbClr val="82FF8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0" name="Google Shape;370;p44"/>
              <p:cNvSpPr txBox="1"/>
              <p:nvPr/>
            </p:nvSpPr>
            <p:spPr>
              <a:xfrm>
                <a:off x="1187" y="2018"/>
                <a:ext cx="3415" cy="12"/>
              </a:xfrm>
              <a:prstGeom prst="rect">
                <a:avLst/>
              </a:prstGeom>
              <a:solidFill>
                <a:srgbClr val="84FF8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1" name="Google Shape;371;p44"/>
              <p:cNvSpPr txBox="1"/>
              <p:nvPr/>
            </p:nvSpPr>
            <p:spPr>
              <a:xfrm>
                <a:off x="1187" y="2030"/>
                <a:ext cx="3415" cy="6"/>
              </a:xfrm>
              <a:prstGeom prst="rect">
                <a:avLst/>
              </a:prstGeom>
              <a:solidFill>
                <a:srgbClr val="87FF8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2" name="Google Shape;372;p44"/>
              <p:cNvSpPr txBox="1"/>
              <p:nvPr/>
            </p:nvSpPr>
            <p:spPr>
              <a:xfrm>
                <a:off x="1187" y="2036"/>
                <a:ext cx="3415" cy="6"/>
              </a:xfrm>
              <a:prstGeom prst="rect">
                <a:avLst/>
              </a:prstGeom>
              <a:solidFill>
                <a:srgbClr val="89FF8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3" name="Google Shape;373;p44"/>
              <p:cNvSpPr txBox="1"/>
              <p:nvPr/>
            </p:nvSpPr>
            <p:spPr>
              <a:xfrm>
                <a:off x="1187" y="2042"/>
                <a:ext cx="3415" cy="6"/>
              </a:xfrm>
              <a:prstGeom prst="rect">
                <a:avLst/>
              </a:prstGeom>
              <a:solidFill>
                <a:srgbClr val="8AFF8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4" name="Google Shape;374;p44"/>
              <p:cNvSpPr txBox="1"/>
              <p:nvPr/>
            </p:nvSpPr>
            <p:spPr>
              <a:xfrm>
                <a:off x="1187" y="2048"/>
                <a:ext cx="3415" cy="6"/>
              </a:xfrm>
              <a:prstGeom prst="rect">
                <a:avLst/>
              </a:prstGeom>
              <a:solidFill>
                <a:srgbClr val="8CFF8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5" name="Google Shape;375;p44"/>
              <p:cNvSpPr txBox="1"/>
              <p:nvPr/>
            </p:nvSpPr>
            <p:spPr>
              <a:xfrm>
                <a:off x="1187" y="2054"/>
                <a:ext cx="3415" cy="12"/>
              </a:xfrm>
              <a:prstGeom prst="rect">
                <a:avLst/>
              </a:prstGeom>
              <a:solidFill>
                <a:srgbClr val="8EFF8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6" name="Google Shape;376;p44"/>
              <p:cNvSpPr txBox="1"/>
              <p:nvPr/>
            </p:nvSpPr>
            <p:spPr>
              <a:xfrm>
                <a:off x="1187" y="2066"/>
                <a:ext cx="3415" cy="6"/>
              </a:xfrm>
              <a:prstGeom prst="rect">
                <a:avLst/>
              </a:prstGeom>
              <a:solidFill>
                <a:srgbClr val="90FF9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7" name="Google Shape;377;p44"/>
              <p:cNvSpPr txBox="1"/>
              <p:nvPr/>
            </p:nvSpPr>
            <p:spPr>
              <a:xfrm>
                <a:off x="1187" y="2072"/>
                <a:ext cx="3415" cy="6"/>
              </a:xfrm>
              <a:prstGeom prst="rect">
                <a:avLst/>
              </a:prstGeom>
              <a:solidFill>
                <a:srgbClr val="92FF9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8" name="Google Shape;378;p44"/>
              <p:cNvSpPr txBox="1"/>
              <p:nvPr/>
            </p:nvSpPr>
            <p:spPr>
              <a:xfrm>
                <a:off x="1187" y="2078"/>
                <a:ext cx="3415" cy="6"/>
              </a:xfrm>
              <a:prstGeom prst="rect">
                <a:avLst/>
              </a:prstGeom>
              <a:solidFill>
                <a:srgbClr val="93FF9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79" name="Google Shape;379;p44"/>
              <p:cNvSpPr txBox="1"/>
              <p:nvPr/>
            </p:nvSpPr>
            <p:spPr>
              <a:xfrm>
                <a:off x="1187" y="2084"/>
                <a:ext cx="3415" cy="6"/>
              </a:xfrm>
              <a:prstGeom prst="rect">
                <a:avLst/>
              </a:prstGeom>
              <a:solidFill>
                <a:srgbClr val="94FF9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80" name="Google Shape;380;p44"/>
              <p:cNvSpPr txBox="1"/>
              <p:nvPr/>
            </p:nvSpPr>
            <p:spPr>
              <a:xfrm>
                <a:off x="1187" y="2090"/>
                <a:ext cx="3415" cy="6"/>
              </a:xfrm>
              <a:prstGeom prst="rect">
                <a:avLst/>
              </a:prstGeom>
              <a:solidFill>
                <a:srgbClr val="96FF9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81" name="Google Shape;381;p44"/>
              <p:cNvSpPr txBox="1"/>
              <p:nvPr/>
            </p:nvSpPr>
            <p:spPr>
              <a:xfrm>
                <a:off x="1187" y="2096"/>
                <a:ext cx="3415" cy="12"/>
              </a:xfrm>
              <a:prstGeom prst="rect">
                <a:avLst/>
              </a:prstGeom>
              <a:solidFill>
                <a:srgbClr val="98FF9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82" name="Google Shape;382;p44"/>
              <p:cNvSpPr txBox="1"/>
              <p:nvPr/>
            </p:nvSpPr>
            <p:spPr>
              <a:xfrm>
                <a:off x="1187" y="2108"/>
                <a:ext cx="3415" cy="6"/>
              </a:xfrm>
              <a:prstGeom prst="rect">
                <a:avLst/>
              </a:prstGeom>
              <a:solidFill>
                <a:srgbClr val="9AFF9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83" name="Google Shape;383;p44"/>
              <p:cNvSpPr txBox="1"/>
              <p:nvPr/>
            </p:nvSpPr>
            <p:spPr>
              <a:xfrm>
                <a:off x="1187" y="2114"/>
                <a:ext cx="3415" cy="6"/>
              </a:xfrm>
              <a:prstGeom prst="rect">
                <a:avLst/>
              </a:prstGeom>
              <a:solidFill>
                <a:srgbClr val="9BFF9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84" name="Google Shape;384;p44"/>
              <p:cNvSpPr txBox="1"/>
              <p:nvPr/>
            </p:nvSpPr>
            <p:spPr>
              <a:xfrm>
                <a:off x="1187" y="2120"/>
                <a:ext cx="3415" cy="6"/>
              </a:xfrm>
              <a:prstGeom prst="rect">
                <a:avLst/>
              </a:prstGeom>
              <a:solidFill>
                <a:srgbClr val="9DFF9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85" name="Google Shape;385;p44"/>
              <p:cNvSpPr txBox="1"/>
              <p:nvPr/>
            </p:nvSpPr>
            <p:spPr>
              <a:xfrm>
                <a:off x="1187" y="2126"/>
                <a:ext cx="3415" cy="6"/>
              </a:xfrm>
              <a:prstGeom prst="rect">
                <a:avLst/>
              </a:prstGeom>
              <a:solidFill>
                <a:srgbClr val="9EFF9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86" name="Google Shape;386;p44"/>
              <p:cNvSpPr txBox="1"/>
              <p:nvPr/>
            </p:nvSpPr>
            <p:spPr>
              <a:xfrm>
                <a:off x="1187" y="2132"/>
                <a:ext cx="3415" cy="6"/>
              </a:xfrm>
              <a:prstGeom prst="rect">
                <a:avLst/>
              </a:prstGeom>
              <a:solidFill>
                <a:srgbClr val="9FFF9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87" name="Google Shape;387;p44"/>
              <p:cNvSpPr txBox="1"/>
              <p:nvPr/>
            </p:nvSpPr>
            <p:spPr>
              <a:xfrm>
                <a:off x="1187" y="2138"/>
                <a:ext cx="3415" cy="12"/>
              </a:xfrm>
              <a:prstGeom prst="rect">
                <a:avLst/>
              </a:prstGeom>
              <a:solidFill>
                <a:srgbClr val="A1FFA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88" name="Google Shape;388;p44"/>
              <p:cNvSpPr txBox="1"/>
              <p:nvPr/>
            </p:nvSpPr>
            <p:spPr>
              <a:xfrm>
                <a:off x="1187" y="2150"/>
                <a:ext cx="3415" cy="6"/>
              </a:xfrm>
              <a:prstGeom prst="rect">
                <a:avLst/>
              </a:prstGeom>
              <a:solidFill>
                <a:srgbClr val="A2FFA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89" name="Google Shape;389;p44"/>
              <p:cNvSpPr txBox="1"/>
              <p:nvPr/>
            </p:nvSpPr>
            <p:spPr>
              <a:xfrm>
                <a:off x="1187" y="2156"/>
                <a:ext cx="3415" cy="6"/>
              </a:xfrm>
              <a:prstGeom prst="rect">
                <a:avLst/>
              </a:prstGeom>
              <a:solidFill>
                <a:srgbClr val="A4FF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0" name="Google Shape;390;p44"/>
              <p:cNvSpPr txBox="1"/>
              <p:nvPr/>
            </p:nvSpPr>
            <p:spPr>
              <a:xfrm>
                <a:off x="1187" y="2162"/>
                <a:ext cx="3415" cy="6"/>
              </a:xfrm>
              <a:prstGeom prst="rect">
                <a:avLst/>
              </a:prstGeom>
              <a:solidFill>
                <a:srgbClr val="A4FF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1" name="Google Shape;391;p44"/>
              <p:cNvSpPr txBox="1"/>
              <p:nvPr/>
            </p:nvSpPr>
            <p:spPr>
              <a:xfrm>
                <a:off x="1187" y="2168"/>
                <a:ext cx="3415" cy="6"/>
              </a:xfrm>
              <a:prstGeom prst="rect">
                <a:avLst/>
              </a:prstGeom>
              <a:solidFill>
                <a:srgbClr val="A6FFA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2" name="Google Shape;392;p44"/>
              <p:cNvSpPr txBox="1"/>
              <p:nvPr/>
            </p:nvSpPr>
            <p:spPr>
              <a:xfrm>
                <a:off x="1187" y="2174"/>
                <a:ext cx="3415" cy="6"/>
              </a:xfrm>
              <a:prstGeom prst="rect">
                <a:avLst/>
              </a:prstGeom>
              <a:solidFill>
                <a:srgbClr val="A7FFA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3" name="Google Shape;393;p44"/>
              <p:cNvSpPr txBox="1"/>
              <p:nvPr/>
            </p:nvSpPr>
            <p:spPr>
              <a:xfrm>
                <a:off x="1187" y="2180"/>
                <a:ext cx="3415" cy="12"/>
              </a:xfrm>
              <a:prstGeom prst="rect">
                <a:avLst/>
              </a:prstGeom>
              <a:solidFill>
                <a:srgbClr val="A8FFA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4" name="Google Shape;394;p44"/>
              <p:cNvSpPr txBox="1"/>
              <p:nvPr/>
            </p:nvSpPr>
            <p:spPr>
              <a:xfrm>
                <a:off x="1187" y="2192"/>
                <a:ext cx="3415" cy="6"/>
              </a:xfrm>
              <a:prstGeom prst="rect">
                <a:avLst/>
              </a:prstGeom>
              <a:solidFill>
                <a:srgbClr val="AAFFA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5" name="Google Shape;395;p44"/>
              <p:cNvSpPr txBox="1"/>
              <p:nvPr/>
            </p:nvSpPr>
            <p:spPr>
              <a:xfrm>
                <a:off x="1187" y="2198"/>
                <a:ext cx="3415" cy="6"/>
              </a:xfrm>
              <a:prstGeom prst="rect">
                <a:avLst/>
              </a:prstGeom>
              <a:solidFill>
                <a:srgbClr val="ABFFA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6" name="Google Shape;396;p44"/>
              <p:cNvSpPr txBox="1"/>
              <p:nvPr/>
            </p:nvSpPr>
            <p:spPr>
              <a:xfrm>
                <a:off x="1187" y="2204"/>
                <a:ext cx="3415" cy="6"/>
              </a:xfrm>
              <a:prstGeom prst="rect">
                <a:avLst/>
              </a:prstGeom>
              <a:solidFill>
                <a:srgbClr val="ACFFA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7" name="Google Shape;397;p44"/>
              <p:cNvSpPr txBox="1"/>
              <p:nvPr/>
            </p:nvSpPr>
            <p:spPr>
              <a:xfrm>
                <a:off x="1187" y="2210"/>
                <a:ext cx="3415" cy="6"/>
              </a:xfrm>
              <a:prstGeom prst="rect">
                <a:avLst/>
              </a:prstGeom>
              <a:solidFill>
                <a:srgbClr val="ADFFA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8" name="Google Shape;398;p44"/>
              <p:cNvSpPr txBox="1"/>
              <p:nvPr/>
            </p:nvSpPr>
            <p:spPr>
              <a:xfrm>
                <a:off x="1187" y="2216"/>
                <a:ext cx="3415" cy="6"/>
              </a:xfrm>
              <a:prstGeom prst="rect">
                <a:avLst/>
              </a:prstGeom>
              <a:solidFill>
                <a:srgbClr val="AEFFA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99" name="Google Shape;399;p44"/>
              <p:cNvSpPr txBox="1"/>
              <p:nvPr/>
            </p:nvSpPr>
            <p:spPr>
              <a:xfrm>
                <a:off x="1187" y="2222"/>
                <a:ext cx="3415" cy="12"/>
              </a:xfrm>
              <a:prstGeom prst="rect">
                <a:avLst/>
              </a:prstGeom>
              <a:solidFill>
                <a:srgbClr val="AFFFA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00" name="Google Shape;400;p44"/>
              <p:cNvSpPr txBox="1"/>
              <p:nvPr/>
            </p:nvSpPr>
            <p:spPr>
              <a:xfrm>
                <a:off x="1187" y="2234"/>
                <a:ext cx="3415" cy="6"/>
              </a:xfrm>
              <a:prstGeom prst="rect">
                <a:avLst/>
              </a:prstGeom>
              <a:solidFill>
                <a:srgbClr val="B0FFB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01" name="Google Shape;401;p44"/>
              <p:cNvSpPr txBox="1"/>
              <p:nvPr/>
            </p:nvSpPr>
            <p:spPr>
              <a:xfrm>
                <a:off x="1187" y="2240"/>
                <a:ext cx="3415" cy="6"/>
              </a:xfrm>
              <a:prstGeom prst="rect">
                <a:avLst/>
              </a:prstGeom>
              <a:solidFill>
                <a:srgbClr val="B1FFB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02" name="Google Shape;402;p44"/>
              <p:cNvSpPr txBox="1"/>
              <p:nvPr/>
            </p:nvSpPr>
            <p:spPr>
              <a:xfrm>
                <a:off x="1187" y="2246"/>
                <a:ext cx="3415" cy="6"/>
              </a:xfrm>
              <a:prstGeom prst="rect">
                <a:avLst/>
              </a:prstGeom>
              <a:solidFill>
                <a:srgbClr val="B2FF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03" name="Google Shape;403;p44"/>
              <p:cNvSpPr txBox="1"/>
              <p:nvPr/>
            </p:nvSpPr>
            <p:spPr>
              <a:xfrm>
                <a:off x="1187" y="2252"/>
                <a:ext cx="3415" cy="6"/>
              </a:xfrm>
              <a:prstGeom prst="rect">
                <a:avLst/>
              </a:prstGeom>
              <a:solidFill>
                <a:srgbClr val="B3FFB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04" name="Google Shape;404;p44"/>
              <p:cNvSpPr txBox="1"/>
              <p:nvPr/>
            </p:nvSpPr>
            <p:spPr>
              <a:xfrm>
                <a:off x="1187" y="2258"/>
                <a:ext cx="3415" cy="6"/>
              </a:xfrm>
              <a:prstGeom prst="rect">
                <a:avLst/>
              </a:prstGeom>
              <a:solidFill>
                <a:srgbClr val="B4FFB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05" name="Google Shape;405;p44"/>
              <p:cNvSpPr txBox="1"/>
              <p:nvPr/>
            </p:nvSpPr>
            <p:spPr>
              <a:xfrm>
                <a:off x="1187" y="2264"/>
                <a:ext cx="3415" cy="12"/>
              </a:xfrm>
              <a:prstGeom prst="rect">
                <a:avLst/>
              </a:prstGeom>
              <a:solidFill>
                <a:srgbClr val="B4FFB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06" name="Google Shape;406;p44"/>
              <p:cNvSpPr txBox="1"/>
              <p:nvPr/>
            </p:nvSpPr>
            <p:spPr>
              <a:xfrm>
                <a:off x="1187" y="2276"/>
                <a:ext cx="3415" cy="6"/>
              </a:xfrm>
              <a:prstGeom prst="rect">
                <a:avLst/>
              </a:prstGeom>
              <a:solidFill>
                <a:srgbClr val="B6FFB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07" name="Google Shape;407;p44"/>
              <p:cNvSpPr txBox="1"/>
              <p:nvPr/>
            </p:nvSpPr>
            <p:spPr>
              <a:xfrm>
                <a:off x="1187" y="2282"/>
                <a:ext cx="3415" cy="6"/>
              </a:xfrm>
              <a:prstGeom prst="rect">
                <a:avLst/>
              </a:prstGeom>
              <a:solidFill>
                <a:srgbClr val="B6FFB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08" name="Google Shape;408;p44"/>
              <p:cNvSpPr txBox="1"/>
              <p:nvPr/>
            </p:nvSpPr>
            <p:spPr>
              <a:xfrm>
                <a:off x="1187" y="2288"/>
                <a:ext cx="3415" cy="6"/>
              </a:xfrm>
              <a:prstGeom prst="rect">
                <a:avLst/>
              </a:prstGeom>
              <a:solidFill>
                <a:srgbClr val="B7FFB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09" name="Google Shape;409;p44"/>
              <p:cNvSpPr txBox="1"/>
              <p:nvPr/>
            </p:nvSpPr>
            <p:spPr>
              <a:xfrm>
                <a:off x="1187" y="2294"/>
                <a:ext cx="3415" cy="6"/>
              </a:xfrm>
              <a:prstGeom prst="rect">
                <a:avLst/>
              </a:prstGeom>
              <a:solidFill>
                <a:srgbClr val="B7FFB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10" name="Google Shape;410;p44"/>
              <p:cNvSpPr txBox="1"/>
              <p:nvPr/>
            </p:nvSpPr>
            <p:spPr>
              <a:xfrm>
                <a:off x="1187" y="2300"/>
                <a:ext cx="3415" cy="12"/>
              </a:xfrm>
              <a:prstGeom prst="rect">
                <a:avLst/>
              </a:prstGeom>
              <a:solidFill>
                <a:srgbClr val="B8FFB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11" name="Google Shape;411;p44"/>
              <p:cNvSpPr txBox="1"/>
              <p:nvPr/>
            </p:nvSpPr>
            <p:spPr>
              <a:xfrm>
                <a:off x="1187" y="2312"/>
                <a:ext cx="3415" cy="6"/>
              </a:xfrm>
              <a:prstGeom prst="rect">
                <a:avLst/>
              </a:prstGeom>
              <a:solidFill>
                <a:srgbClr val="B9FFB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12" name="Google Shape;412;p44"/>
              <p:cNvSpPr txBox="1"/>
              <p:nvPr/>
            </p:nvSpPr>
            <p:spPr>
              <a:xfrm>
                <a:off x="1187" y="2318"/>
                <a:ext cx="3415" cy="6"/>
              </a:xfrm>
              <a:prstGeom prst="rect">
                <a:avLst/>
              </a:prstGeom>
              <a:solidFill>
                <a:srgbClr val="BAFFB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13" name="Google Shape;413;p44"/>
              <p:cNvSpPr txBox="1"/>
              <p:nvPr/>
            </p:nvSpPr>
            <p:spPr>
              <a:xfrm>
                <a:off x="1187" y="2324"/>
                <a:ext cx="3415" cy="6"/>
              </a:xfrm>
              <a:prstGeom prst="rect">
                <a:avLst/>
              </a:prstGeom>
              <a:solidFill>
                <a:srgbClr val="BAFFB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14" name="Google Shape;414;p44"/>
              <p:cNvSpPr txBox="1"/>
              <p:nvPr/>
            </p:nvSpPr>
            <p:spPr>
              <a:xfrm>
                <a:off x="1187" y="2330"/>
                <a:ext cx="3415" cy="6"/>
              </a:xfrm>
              <a:prstGeom prst="rect">
                <a:avLst/>
              </a:prstGeom>
              <a:solidFill>
                <a:srgbClr val="BBFFB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15" name="Google Shape;415;p44"/>
              <p:cNvSpPr txBox="1"/>
              <p:nvPr/>
            </p:nvSpPr>
            <p:spPr>
              <a:xfrm>
                <a:off x="1187" y="2336"/>
                <a:ext cx="3415" cy="6"/>
              </a:xfrm>
              <a:prstGeom prst="rect">
                <a:avLst/>
              </a:prstGeom>
              <a:solidFill>
                <a:srgbClr val="BBFFB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16" name="Google Shape;416;p44"/>
              <p:cNvSpPr txBox="1"/>
              <p:nvPr/>
            </p:nvSpPr>
            <p:spPr>
              <a:xfrm>
                <a:off x="1187" y="2342"/>
                <a:ext cx="3415" cy="12"/>
              </a:xfrm>
              <a:prstGeom prst="rect">
                <a:avLst/>
              </a:prstGeom>
              <a:solidFill>
                <a:srgbClr val="BCFFB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17" name="Google Shape;417;p44"/>
              <p:cNvSpPr txBox="1"/>
              <p:nvPr/>
            </p:nvSpPr>
            <p:spPr>
              <a:xfrm>
                <a:off x="1187" y="2354"/>
                <a:ext cx="3415" cy="6"/>
              </a:xfrm>
              <a:prstGeom prst="rect">
                <a:avLst/>
              </a:prstGeom>
              <a:solidFill>
                <a:srgbClr val="BDFFB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18" name="Google Shape;418;p44"/>
              <p:cNvSpPr txBox="1"/>
              <p:nvPr/>
            </p:nvSpPr>
            <p:spPr>
              <a:xfrm>
                <a:off x="1187" y="2360"/>
                <a:ext cx="3415" cy="6"/>
              </a:xfrm>
              <a:prstGeom prst="rect">
                <a:avLst/>
              </a:prstGeom>
              <a:solidFill>
                <a:srgbClr val="BDFFB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19" name="Google Shape;419;p44"/>
              <p:cNvSpPr txBox="1"/>
              <p:nvPr/>
            </p:nvSpPr>
            <p:spPr>
              <a:xfrm>
                <a:off x="1187" y="2366"/>
                <a:ext cx="3415" cy="6"/>
              </a:xfrm>
              <a:prstGeom prst="rect">
                <a:avLst/>
              </a:prstGeom>
              <a:solidFill>
                <a:srgbClr val="BDFFB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20" name="Google Shape;420;p44"/>
              <p:cNvSpPr txBox="1"/>
              <p:nvPr/>
            </p:nvSpPr>
            <p:spPr>
              <a:xfrm>
                <a:off x="1187" y="2372"/>
                <a:ext cx="3415" cy="6"/>
              </a:xfrm>
              <a:prstGeom prst="rect">
                <a:avLst/>
              </a:prstGeom>
              <a:solidFill>
                <a:srgbClr val="BEFFB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21" name="Google Shape;421;p44"/>
              <p:cNvSpPr txBox="1"/>
              <p:nvPr/>
            </p:nvSpPr>
            <p:spPr>
              <a:xfrm>
                <a:off x="1187" y="2378"/>
                <a:ext cx="3415" cy="6"/>
              </a:xfrm>
              <a:prstGeom prst="rect">
                <a:avLst/>
              </a:prstGeom>
              <a:solidFill>
                <a:srgbClr val="BEFFB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22" name="Google Shape;422;p44"/>
              <p:cNvSpPr txBox="1"/>
              <p:nvPr/>
            </p:nvSpPr>
            <p:spPr>
              <a:xfrm>
                <a:off x="1187" y="2384"/>
                <a:ext cx="3415" cy="12"/>
              </a:xfrm>
              <a:prstGeom prst="rect">
                <a:avLst/>
              </a:prstGeom>
              <a:solidFill>
                <a:srgbClr val="BFFFB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23" name="Google Shape;423;p44"/>
              <p:cNvSpPr txBox="1"/>
              <p:nvPr/>
            </p:nvSpPr>
            <p:spPr>
              <a:xfrm>
                <a:off x="1187" y="2396"/>
                <a:ext cx="3415" cy="6"/>
              </a:xfrm>
              <a:prstGeom prst="rect">
                <a:avLst/>
              </a:prstGeom>
              <a:solidFill>
                <a:srgbClr val="BFFFB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24" name="Google Shape;424;p44"/>
              <p:cNvSpPr txBox="1"/>
              <p:nvPr/>
            </p:nvSpPr>
            <p:spPr>
              <a:xfrm>
                <a:off x="1187" y="2402"/>
                <a:ext cx="3415" cy="6"/>
              </a:xfrm>
              <a:prstGeom prst="rect">
                <a:avLst/>
              </a:prstGeom>
              <a:solidFill>
                <a:srgbClr val="BFFFB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25" name="Google Shape;425;p44"/>
              <p:cNvSpPr txBox="1"/>
              <p:nvPr/>
            </p:nvSpPr>
            <p:spPr>
              <a:xfrm>
                <a:off x="1187" y="2408"/>
                <a:ext cx="3415" cy="6"/>
              </a:xfrm>
              <a:prstGeom prst="rect">
                <a:avLst/>
              </a:prstGeom>
              <a:solidFill>
                <a:srgbClr val="C0FFC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26" name="Google Shape;426;p44"/>
              <p:cNvSpPr txBox="1"/>
              <p:nvPr/>
            </p:nvSpPr>
            <p:spPr>
              <a:xfrm>
                <a:off x="1187" y="2414"/>
                <a:ext cx="3415" cy="6"/>
              </a:xfrm>
              <a:prstGeom prst="rect">
                <a:avLst/>
              </a:prstGeom>
              <a:solidFill>
                <a:srgbClr val="C0FFC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27" name="Google Shape;427;p44"/>
              <p:cNvSpPr txBox="1"/>
              <p:nvPr/>
            </p:nvSpPr>
            <p:spPr>
              <a:xfrm>
                <a:off x="1187" y="2420"/>
                <a:ext cx="3415" cy="6"/>
              </a:xfrm>
              <a:prstGeom prst="rect">
                <a:avLst/>
              </a:prstGeom>
              <a:solidFill>
                <a:srgbClr val="C0FFC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28" name="Google Shape;428;p44"/>
              <p:cNvSpPr txBox="1"/>
              <p:nvPr/>
            </p:nvSpPr>
            <p:spPr>
              <a:xfrm>
                <a:off x="1187" y="2426"/>
                <a:ext cx="3415" cy="12"/>
              </a:xfrm>
              <a:prstGeom prst="rect">
                <a:avLst/>
              </a:prstGeom>
              <a:solidFill>
                <a:srgbClr val="C1FF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29" name="Google Shape;429;p44"/>
              <p:cNvSpPr txBox="1"/>
              <p:nvPr/>
            </p:nvSpPr>
            <p:spPr>
              <a:xfrm>
                <a:off x="1187" y="2438"/>
                <a:ext cx="3415" cy="6"/>
              </a:xfrm>
              <a:prstGeom prst="rect">
                <a:avLst/>
              </a:prstGeom>
              <a:solidFill>
                <a:srgbClr val="C1FF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30" name="Google Shape;430;p44"/>
              <p:cNvSpPr txBox="1"/>
              <p:nvPr/>
            </p:nvSpPr>
            <p:spPr>
              <a:xfrm>
                <a:off x="1187" y="2444"/>
                <a:ext cx="3415" cy="6"/>
              </a:xfrm>
              <a:prstGeom prst="rect">
                <a:avLst/>
              </a:prstGeom>
              <a:solidFill>
                <a:srgbClr val="C1FF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31" name="Google Shape;431;p44"/>
              <p:cNvSpPr txBox="1"/>
              <p:nvPr/>
            </p:nvSpPr>
            <p:spPr>
              <a:xfrm>
                <a:off x="1187" y="2450"/>
                <a:ext cx="3415" cy="6"/>
              </a:xfrm>
              <a:prstGeom prst="rect">
                <a:avLst/>
              </a:prstGeom>
              <a:solidFill>
                <a:srgbClr val="C1FF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32" name="Google Shape;432;p44"/>
              <p:cNvSpPr txBox="1"/>
              <p:nvPr/>
            </p:nvSpPr>
            <p:spPr>
              <a:xfrm>
                <a:off x="1187" y="2456"/>
                <a:ext cx="3415" cy="6"/>
              </a:xfrm>
              <a:prstGeom prst="rect">
                <a:avLst/>
              </a:prstGeom>
              <a:solidFill>
                <a:srgbClr val="C2FFC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33" name="Google Shape;433;p44"/>
              <p:cNvSpPr txBox="1"/>
              <p:nvPr/>
            </p:nvSpPr>
            <p:spPr>
              <a:xfrm>
                <a:off x="1187" y="2462"/>
                <a:ext cx="3415" cy="6"/>
              </a:xfrm>
              <a:prstGeom prst="rect">
                <a:avLst/>
              </a:prstGeom>
              <a:solidFill>
                <a:srgbClr val="C2FFC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34" name="Google Shape;434;p44"/>
              <p:cNvSpPr txBox="1"/>
              <p:nvPr/>
            </p:nvSpPr>
            <p:spPr>
              <a:xfrm>
                <a:off x="1187" y="2468"/>
                <a:ext cx="3415" cy="12"/>
              </a:xfrm>
              <a:prstGeom prst="rect">
                <a:avLst/>
              </a:prstGeom>
              <a:solidFill>
                <a:srgbClr val="C2FFC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35" name="Google Shape;435;p44"/>
              <p:cNvSpPr txBox="1"/>
              <p:nvPr/>
            </p:nvSpPr>
            <p:spPr>
              <a:xfrm>
                <a:off x="1187" y="2480"/>
                <a:ext cx="3415" cy="6"/>
              </a:xfrm>
              <a:prstGeom prst="rect">
                <a:avLst/>
              </a:prstGeom>
              <a:solidFill>
                <a:srgbClr val="C2FFC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36" name="Google Shape;436;p44"/>
              <p:cNvSpPr txBox="1"/>
              <p:nvPr/>
            </p:nvSpPr>
            <p:spPr>
              <a:xfrm>
                <a:off x="1187" y="2486"/>
                <a:ext cx="3415" cy="6"/>
              </a:xfrm>
              <a:prstGeom prst="rect">
                <a:avLst/>
              </a:prstGeom>
              <a:solidFill>
                <a:srgbClr val="C3FFC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37" name="Google Shape;437;p44"/>
              <p:cNvSpPr txBox="1"/>
              <p:nvPr/>
            </p:nvSpPr>
            <p:spPr>
              <a:xfrm>
                <a:off x="1187" y="2492"/>
                <a:ext cx="3415" cy="6"/>
              </a:xfrm>
              <a:prstGeom prst="rect">
                <a:avLst/>
              </a:prstGeom>
              <a:solidFill>
                <a:srgbClr val="C3FFC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38" name="Google Shape;438;p44"/>
              <p:cNvSpPr txBox="1"/>
              <p:nvPr/>
            </p:nvSpPr>
            <p:spPr>
              <a:xfrm>
                <a:off x="1187" y="2498"/>
                <a:ext cx="3415" cy="6"/>
              </a:xfrm>
              <a:prstGeom prst="rect">
                <a:avLst/>
              </a:prstGeom>
              <a:solidFill>
                <a:srgbClr val="C2FFC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39" name="Google Shape;439;p44"/>
              <p:cNvSpPr txBox="1"/>
              <p:nvPr/>
            </p:nvSpPr>
            <p:spPr>
              <a:xfrm>
                <a:off x="1187" y="2504"/>
                <a:ext cx="3415" cy="12"/>
              </a:xfrm>
              <a:prstGeom prst="rect">
                <a:avLst/>
              </a:prstGeom>
              <a:solidFill>
                <a:srgbClr val="C2FFC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40" name="Google Shape;440;p44"/>
              <p:cNvSpPr txBox="1"/>
              <p:nvPr/>
            </p:nvSpPr>
            <p:spPr>
              <a:xfrm>
                <a:off x="1187" y="2516"/>
                <a:ext cx="3415" cy="6"/>
              </a:xfrm>
              <a:prstGeom prst="rect">
                <a:avLst/>
              </a:prstGeom>
              <a:solidFill>
                <a:srgbClr val="C2FFC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41" name="Google Shape;441;p44"/>
              <p:cNvSpPr txBox="1"/>
              <p:nvPr/>
            </p:nvSpPr>
            <p:spPr>
              <a:xfrm>
                <a:off x="1187" y="2522"/>
                <a:ext cx="3415" cy="6"/>
              </a:xfrm>
              <a:prstGeom prst="rect">
                <a:avLst/>
              </a:prstGeom>
              <a:solidFill>
                <a:srgbClr val="C2FFC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42" name="Google Shape;442;p44"/>
              <p:cNvSpPr txBox="1"/>
              <p:nvPr/>
            </p:nvSpPr>
            <p:spPr>
              <a:xfrm>
                <a:off x="1187" y="2528"/>
                <a:ext cx="3415" cy="6"/>
              </a:xfrm>
              <a:prstGeom prst="rect">
                <a:avLst/>
              </a:prstGeom>
              <a:solidFill>
                <a:srgbClr val="C1FF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43" name="Google Shape;443;p44"/>
              <p:cNvSpPr txBox="1"/>
              <p:nvPr/>
            </p:nvSpPr>
            <p:spPr>
              <a:xfrm>
                <a:off x="1187" y="2534"/>
                <a:ext cx="3415" cy="6"/>
              </a:xfrm>
              <a:prstGeom prst="rect">
                <a:avLst/>
              </a:prstGeom>
              <a:solidFill>
                <a:srgbClr val="C1FF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44" name="Google Shape;444;p44"/>
              <p:cNvSpPr txBox="1"/>
              <p:nvPr/>
            </p:nvSpPr>
            <p:spPr>
              <a:xfrm>
                <a:off x="1187" y="2540"/>
                <a:ext cx="3415" cy="6"/>
              </a:xfrm>
              <a:prstGeom prst="rect">
                <a:avLst/>
              </a:prstGeom>
              <a:solidFill>
                <a:srgbClr val="C1FF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45" name="Google Shape;445;p44"/>
              <p:cNvSpPr txBox="1"/>
              <p:nvPr/>
            </p:nvSpPr>
            <p:spPr>
              <a:xfrm>
                <a:off x="1187" y="2546"/>
                <a:ext cx="3415" cy="12"/>
              </a:xfrm>
              <a:prstGeom prst="rect">
                <a:avLst/>
              </a:prstGeom>
              <a:solidFill>
                <a:srgbClr val="C1FF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46" name="Google Shape;446;p44"/>
              <p:cNvSpPr txBox="1"/>
              <p:nvPr/>
            </p:nvSpPr>
            <p:spPr>
              <a:xfrm>
                <a:off x="1187" y="2558"/>
                <a:ext cx="3415" cy="6"/>
              </a:xfrm>
              <a:prstGeom prst="rect">
                <a:avLst/>
              </a:prstGeom>
              <a:solidFill>
                <a:srgbClr val="C0FFC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47" name="Google Shape;447;p44"/>
              <p:cNvSpPr txBox="1"/>
              <p:nvPr/>
            </p:nvSpPr>
            <p:spPr>
              <a:xfrm>
                <a:off x="1187" y="2564"/>
                <a:ext cx="3415" cy="6"/>
              </a:xfrm>
              <a:prstGeom prst="rect">
                <a:avLst/>
              </a:prstGeom>
              <a:solidFill>
                <a:srgbClr val="C0FFC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48" name="Google Shape;448;p44"/>
              <p:cNvSpPr txBox="1"/>
              <p:nvPr/>
            </p:nvSpPr>
            <p:spPr>
              <a:xfrm>
                <a:off x="1187" y="2570"/>
                <a:ext cx="3415" cy="6"/>
              </a:xfrm>
              <a:prstGeom prst="rect">
                <a:avLst/>
              </a:prstGeom>
              <a:solidFill>
                <a:srgbClr val="C0FFC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49" name="Google Shape;449;p44"/>
              <p:cNvSpPr txBox="1"/>
              <p:nvPr/>
            </p:nvSpPr>
            <p:spPr>
              <a:xfrm>
                <a:off x="1187" y="2576"/>
                <a:ext cx="3415" cy="6"/>
              </a:xfrm>
              <a:prstGeom prst="rect">
                <a:avLst/>
              </a:prstGeom>
              <a:solidFill>
                <a:srgbClr val="BFFFB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50" name="Google Shape;450;p44"/>
              <p:cNvSpPr txBox="1"/>
              <p:nvPr/>
            </p:nvSpPr>
            <p:spPr>
              <a:xfrm>
                <a:off x="1187" y="2582"/>
                <a:ext cx="3415" cy="6"/>
              </a:xfrm>
              <a:prstGeom prst="rect">
                <a:avLst/>
              </a:prstGeom>
              <a:solidFill>
                <a:srgbClr val="BFFFB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51" name="Google Shape;451;p44"/>
              <p:cNvSpPr txBox="1"/>
              <p:nvPr/>
            </p:nvSpPr>
            <p:spPr>
              <a:xfrm>
                <a:off x="1187" y="2588"/>
                <a:ext cx="3415" cy="12"/>
              </a:xfrm>
              <a:prstGeom prst="rect">
                <a:avLst/>
              </a:prstGeom>
              <a:solidFill>
                <a:srgbClr val="BFFFB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52" name="Google Shape;452;p44"/>
              <p:cNvSpPr txBox="1"/>
              <p:nvPr/>
            </p:nvSpPr>
            <p:spPr>
              <a:xfrm>
                <a:off x="1187" y="2600"/>
                <a:ext cx="3415" cy="6"/>
              </a:xfrm>
              <a:prstGeom prst="rect">
                <a:avLst/>
              </a:prstGeom>
              <a:solidFill>
                <a:srgbClr val="BEFFB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53" name="Google Shape;453;p44"/>
              <p:cNvSpPr txBox="1"/>
              <p:nvPr/>
            </p:nvSpPr>
            <p:spPr>
              <a:xfrm>
                <a:off x="1187" y="2606"/>
                <a:ext cx="3415" cy="6"/>
              </a:xfrm>
              <a:prstGeom prst="rect">
                <a:avLst/>
              </a:prstGeom>
              <a:solidFill>
                <a:srgbClr val="BEFFB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54" name="Google Shape;454;p44"/>
              <p:cNvSpPr txBox="1"/>
              <p:nvPr/>
            </p:nvSpPr>
            <p:spPr>
              <a:xfrm>
                <a:off x="1187" y="2612"/>
                <a:ext cx="3415" cy="6"/>
              </a:xfrm>
              <a:prstGeom prst="rect">
                <a:avLst/>
              </a:prstGeom>
              <a:solidFill>
                <a:srgbClr val="BDFFB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55" name="Google Shape;455;p44"/>
              <p:cNvSpPr txBox="1"/>
              <p:nvPr/>
            </p:nvSpPr>
            <p:spPr>
              <a:xfrm>
                <a:off x="1187" y="2618"/>
                <a:ext cx="3415" cy="6"/>
              </a:xfrm>
              <a:prstGeom prst="rect">
                <a:avLst/>
              </a:prstGeom>
              <a:solidFill>
                <a:srgbClr val="BDFFB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56" name="Google Shape;456;p44"/>
              <p:cNvSpPr txBox="1"/>
              <p:nvPr/>
            </p:nvSpPr>
            <p:spPr>
              <a:xfrm>
                <a:off x="1187" y="2624"/>
                <a:ext cx="3415" cy="6"/>
              </a:xfrm>
              <a:prstGeom prst="rect">
                <a:avLst/>
              </a:prstGeom>
              <a:solidFill>
                <a:srgbClr val="BDFFB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57" name="Google Shape;457;p44"/>
              <p:cNvSpPr txBox="1"/>
              <p:nvPr/>
            </p:nvSpPr>
            <p:spPr>
              <a:xfrm>
                <a:off x="1187" y="2630"/>
                <a:ext cx="3415" cy="12"/>
              </a:xfrm>
              <a:prstGeom prst="rect">
                <a:avLst/>
              </a:prstGeom>
              <a:solidFill>
                <a:srgbClr val="BCFFB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58" name="Google Shape;458;p44"/>
              <p:cNvSpPr txBox="1"/>
              <p:nvPr/>
            </p:nvSpPr>
            <p:spPr>
              <a:xfrm>
                <a:off x="1187" y="2642"/>
                <a:ext cx="3415" cy="6"/>
              </a:xfrm>
              <a:prstGeom prst="rect">
                <a:avLst/>
              </a:prstGeom>
              <a:solidFill>
                <a:srgbClr val="BBFFB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59" name="Google Shape;459;p44"/>
              <p:cNvSpPr txBox="1"/>
              <p:nvPr/>
            </p:nvSpPr>
            <p:spPr>
              <a:xfrm>
                <a:off x="1187" y="2648"/>
                <a:ext cx="3415" cy="6"/>
              </a:xfrm>
              <a:prstGeom prst="rect">
                <a:avLst/>
              </a:prstGeom>
              <a:solidFill>
                <a:srgbClr val="BBFFB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60" name="Google Shape;460;p44"/>
              <p:cNvSpPr txBox="1"/>
              <p:nvPr/>
            </p:nvSpPr>
            <p:spPr>
              <a:xfrm>
                <a:off x="1187" y="2654"/>
                <a:ext cx="3415" cy="6"/>
              </a:xfrm>
              <a:prstGeom prst="rect">
                <a:avLst/>
              </a:prstGeom>
              <a:solidFill>
                <a:srgbClr val="BAFFB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61" name="Google Shape;461;p44"/>
              <p:cNvSpPr txBox="1"/>
              <p:nvPr/>
            </p:nvSpPr>
            <p:spPr>
              <a:xfrm>
                <a:off x="1187" y="2660"/>
                <a:ext cx="3415" cy="6"/>
              </a:xfrm>
              <a:prstGeom prst="rect">
                <a:avLst/>
              </a:prstGeom>
              <a:solidFill>
                <a:srgbClr val="BAFFB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62" name="Google Shape;462;p44"/>
              <p:cNvSpPr txBox="1"/>
              <p:nvPr/>
            </p:nvSpPr>
            <p:spPr>
              <a:xfrm>
                <a:off x="1187" y="2666"/>
                <a:ext cx="3415" cy="6"/>
              </a:xfrm>
              <a:prstGeom prst="rect">
                <a:avLst/>
              </a:prstGeom>
              <a:solidFill>
                <a:srgbClr val="B9FFB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63" name="Google Shape;463;p44"/>
              <p:cNvSpPr txBox="1"/>
              <p:nvPr/>
            </p:nvSpPr>
            <p:spPr>
              <a:xfrm>
                <a:off x="1187" y="2672"/>
                <a:ext cx="3415" cy="12"/>
              </a:xfrm>
              <a:prstGeom prst="rect">
                <a:avLst/>
              </a:prstGeom>
              <a:solidFill>
                <a:srgbClr val="B8FFB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64" name="Google Shape;464;p44"/>
              <p:cNvSpPr txBox="1"/>
              <p:nvPr/>
            </p:nvSpPr>
            <p:spPr>
              <a:xfrm>
                <a:off x="1187" y="2684"/>
                <a:ext cx="3415" cy="6"/>
              </a:xfrm>
              <a:prstGeom prst="rect">
                <a:avLst/>
              </a:prstGeom>
              <a:solidFill>
                <a:srgbClr val="B7FFB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65" name="Google Shape;465;p44"/>
              <p:cNvSpPr txBox="1"/>
              <p:nvPr/>
            </p:nvSpPr>
            <p:spPr>
              <a:xfrm>
                <a:off x="1187" y="2690"/>
                <a:ext cx="3415" cy="6"/>
              </a:xfrm>
              <a:prstGeom prst="rect">
                <a:avLst/>
              </a:prstGeom>
              <a:solidFill>
                <a:srgbClr val="B7FFB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66" name="Google Shape;466;p44"/>
              <p:cNvSpPr txBox="1"/>
              <p:nvPr/>
            </p:nvSpPr>
            <p:spPr>
              <a:xfrm>
                <a:off x="1187" y="2696"/>
                <a:ext cx="3415" cy="6"/>
              </a:xfrm>
              <a:prstGeom prst="rect">
                <a:avLst/>
              </a:prstGeom>
              <a:solidFill>
                <a:srgbClr val="B6FFB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67" name="Google Shape;467;p44"/>
              <p:cNvSpPr txBox="1"/>
              <p:nvPr/>
            </p:nvSpPr>
            <p:spPr>
              <a:xfrm>
                <a:off x="1187" y="2702"/>
                <a:ext cx="3415" cy="6"/>
              </a:xfrm>
              <a:prstGeom prst="rect">
                <a:avLst/>
              </a:prstGeom>
              <a:solidFill>
                <a:srgbClr val="B6FFB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68" name="Google Shape;468;p44"/>
              <p:cNvSpPr txBox="1"/>
              <p:nvPr/>
            </p:nvSpPr>
            <p:spPr>
              <a:xfrm>
                <a:off x="1187" y="2708"/>
                <a:ext cx="3415" cy="6"/>
              </a:xfrm>
              <a:prstGeom prst="rect">
                <a:avLst/>
              </a:prstGeom>
              <a:solidFill>
                <a:srgbClr val="B5FFB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69" name="Google Shape;469;p44"/>
              <p:cNvSpPr txBox="1"/>
              <p:nvPr/>
            </p:nvSpPr>
            <p:spPr>
              <a:xfrm>
                <a:off x="1187" y="2714"/>
                <a:ext cx="3415" cy="12"/>
              </a:xfrm>
              <a:prstGeom prst="rect">
                <a:avLst/>
              </a:prstGeom>
              <a:solidFill>
                <a:srgbClr val="B4FFB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0" name="Google Shape;470;p44"/>
              <p:cNvSpPr txBox="1"/>
              <p:nvPr/>
            </p:nvSpPr>
            <p:spPr>
              <a:xfrm>
                <a:off x="1187" y="2726"/>
                <a:ext cx="3415" cy="6"/>
              </a:xfrm>
              <a:prstGeom prst="rect">
                <a:avLst/>
              </a:prstGeom>
              <a:solidFill>
                <a:srgbClr val="B3FFB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1" name="Google Shape;471;p44"/>
              <p:cNvSpPr txBox="1"/>
              <p:nvPr/>
            </p:nvSpPr>
            <p:spPr>
              <a:xfrm>
                <a:off x="1187" y="2732"/>
                <a:ext cx="3415" cy="6"/>
              </a:xfrm>
              <a:prstGeom prst="rect">
                <a:avLst/>
              </a:prstGeom>
              <a:solidFill>
                <a:srgbClr val="B2FF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2" name="Google Shape;472;p44"/>
              <p:cNvSpPr txBox="1"/>
              <p:nvPr/>
            </p:nvSpPr>
            <p:spPr>
              <a:xfrm>
                <a:off x="1187" y="2738"/>
                <a:ext cx="3415" cy="6"/>
              </a:xfrm>
              <a:prstGeom prst="rect">
                <a:avLst/>
              </a:prstGeom>
              <a:solidFill>
                <a:srgbClr val="B1FFB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3" name="Google Shape;473;p44"/>
              <p:cNvSpPr txBox="1"/>
              <p:nvPr/>
            </p:nvSpPr>
            <p:spPr>
              <a:xfrm>
                <a:off x="1187" y="2744"/>
                <a:ext cx="3415" cy="6"/>
              </a:xfrm>
              <a:prstGeom prst="rect">
                <a:avLst/>
              </a:prstGeom>
              <a:solidFill>
                <a:srgbClr val="B0FFB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4" name="Google Shape;474;p44"/>
              <p:cNvSpPr txBox="1"/>
              <p:nvPr/>
            </p:nvSpPr>
            <p:spPr>
              <a:xfrm>
                <a:off x="1187" y="2750"/>
                <a:ext cx="3415" cy="12"/>
              </a:xfrm>
              <a:prstGeom prst="rect">
                <a:avLst/>
              </a:prstGeom>
              <a:solidFill>
                <a:srgbClr val="AFFFA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5" name="Google Shape;475;p44"/>
              <p:cNvSpPr txBox="1"/>
              <p:nvPr/>
            </p:nvSpPr>
            <p:spPr>
              <a:xfrm>
                <a:off x="1187" y="2762"/>
                <a:ext cx="3415" cy="6"/>
              </a:xfrm>
              <a:prstGeom prst="rect">
                <a:avLst/>
              </a:prstGeom>
              <a:solidFill>
                <a:srgbClr val="AEFFA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6" name="Google Shape;476;p44"/>
              <p:cNvSpPr txBox="1"/>
              <p:nvPr/>
            </p:nvSpPr>
            <p:spPr>
              <a:xfrm>
                <a:off x="1187" y="2768"/>
                <a:ext cx="3415" cy="6"/>
              </a:xfrm>
              <a:prstGeom prst="rect">
                <a:avLst/>
              </a:prstGeom>
              <a:solidFill>
                <a:srgbClr val="ADFFA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7" name="Google Shape;477;p44"/>
              <p:cNvSpPr txBox="1"/>
              <p:nvPr/>
            </p:nvSpPr>
            <p:spPr>
              <a:xfrm>
                <a:off x="1187" y="2774"/>
                <a:ext cx="3415" cy="6"/>
              </a:xfrm>
              <a:prstGeom prst="rect">
                <a:avLst/>
              </a:prstGeom>
              <a:solidFill>
                <a:srgbClr val="ACFFA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8" name="Google Shape;478;p44"/>
              <p:cNvSpPr txBox="1"/>
              <p:nvPr/>
            </p:nvSpPr>
            <p:spPr>
              <a:xfrm>
                <a:off x="1187" y="2780"/>
                <a:ext cx="3415" cy="6"/>
              </a:xfrm>
              <a:prstGeom prst="rect">
                <a:avLst/>
              </a:prstGeom>
              <a:solidFill>
                <a:srgbClr val="ABFFA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9" name="Google Shape;479;p44"/>
              <p:cNvSpPr txBox="1"/>
              <p:nvPr/>
            </p:nvSpPr>
            <p:spPr>
              <a:xfrm>
                <a:off x="1187" y="2786"/>
                <a:ext cx="3415" cy="6"/>
              </a:xfrm>
              <a:prstGeom prst="rect">
                <a:avLst/>
              </a:prstGeom>
              <a:solidFill>
                <a:srgbClr val="AAFFA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0" name="Google Shape;480;p44"/>
              <p:cNvSpPr txBox="1"/>
              <p:nvPr/>
            </p:nvSpPr>
            <p:spPr>
              <a:xfrm>
                <a:off x="1187" y="2792"/>
                <a:ext cx="3415" cy="12"/>
              </a:xfrm>
              <a:prstGeom prst="rect">
                <a:avLst/>
              </a:prstGeom>
              <a:solidFill>
                <a:srgbClr val="A8FFA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1" name="Google Shape;481;p44"/>
              <p:cNvSpPr txBox="1"/>
              <p:nvPr/>
            </p:nvSpPr>
            <p:spPr>
              <a:xfrm>
                <a:off x="1187" y="2804"/>
                <a:ext cx="3415" cy="6"/>
              </a:xfrm>
              <a:prstGeom prst="rect">
                <a:avLst/>
              </a:prstGeom>
              <a:solidFill>
                <a:srgbClr val="A7FFA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2" name="Google Shape;482;p44"/>
              <p:cNvSpPr txBox="1"/>
              <p:nvPr/>
            </p:nvSpPr>
            <p:spPr>
              <a:xfrm>
                <a:off x="1187" y="2810"/>
                <a:ext cx="3415" cy="6"/>
              </a:xfrm>
              <a:prstGeom prst="rect">
                <a:avLst/>
              </a:prstGeom>
              <a:solidFill>
                <a:srgbClr val="A6FFA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3" name="Google Shape;483;p44"/>
              <p:cNvSpPr txBox="1"/>
              <p:nvPr/>
            </p:nvSpPr>
            <p:spPr>
              <a:xfrm>
                <a:off x="1187" y="2816"/>
                <a:ext cx="3415" cy="6"/>
              </a:xfrm>
              <a:prstGeom prst="rect">
                <a:avLst/>
              </a:prstGeom>
              <a:solidFill>
                <a:srgbClr val="A4FF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4" name="Google Shape;484;p44"/>
              <p:cNvSpPr txBox="1"/>
              <p:nvPr/>
            </p:nvSpPr>
            <p:spPr>
              <a:xfrm>
                <a:off x="1187" y="2822"/>
                <a:ext cx="3415" cy="6"/>
              </a:xfrm>
              <a:prstGeom prst="rect">
                <a:avLst/>
              </a:prstGeom>
              <a:solidFill>
                <a:srgbClr val="A4FFA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5" name="Google Shape;485;p44"/>
              <p:cNvSpPr txBox="1"/>
              <p:nvPr/>
            </p:nvSpPr>
            <p:spPr>
              <a:xfrm>
                <a:off x="1187" y="2828"/>
                <a:ext cx="3415" cy="6"/>
              </a:xfrm>
              <a:prstGeom prst="rect">
                <a:avLst/>
              </a:prstGeom>
              <a:solidFill>
                <a:srgbClr val="A2FFA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6" name="Google Shape;486;p44"/>
              <p:cNvSpPr txBox="1"/>
              <p:nvPr/>
            </p:nvSpPr>
            <p:spPr>
              <a:xfrm>
                <a:off x="1187" y="2834"/>
                <a:ext cx="3415" cy="12"/>
              </a:xfrm>
              <a:prstGeom prst="rect">
                <a:avLst/>
              </a:prstGeom>
              <a:solidFill>
                <a:srgbClr val="A1FFA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7" name="Google Shape;487;p44"/>
              <p:cNvSpPr txBox="1"/>
              <p:nvPr/>
            </p:nvSpPr>
            <p:spPr>
              <a:xfrm>
                <a:off x="1187" y="2846"/>
                <a:ext cx="3415" cy="6"/>
              </a:xfrm>
              <a:prstGeom prst="rect">
                <a:avLst/>
              </a:prstGeom>
              <a:solidFill>
                <a:srgbClr val="9FFF9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8" name="Google Shape;488;p44"/>
              <p:cNvSpPr txBox="1"/>
              <p:nvPr/>
            </p:nvSpPr>
            <p:spPr>
              <a:xfrm>
                <a:off x="1187" y="2852"/>
                <a:ext cx="3415" cy="6"/>
              </a:xfrm>
              <a:prstGeom prst="rect">
                <a:avLst/>
              </a:prstGeom>
              <a:solidFill>
                <a:srgbClr val="9EFF9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9" name="Google Shape;489;p44"/>
              <p:cNvSpPr txBox="1"/>
              <p:nvPr/>
            </p:nvSpPr>
            <p:spPr>
              <a:xfrm>
                <a:off x="1187" y="2858"/>
                <a:ext cx="3415" cy="6"/>
              </a:xfrm>
              <a:prstGeom prst="rect">
                <a:avLst/>
              </a:prstGeom>
              <a:solidFill>
                <a:srgbClr val="9DFF9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0" name="Google Shape;490;p44"/>
              <p:cNvSpPr txBox="1"/>
              <p:nvPr/>
            </p:nvSpPr>
            <p:spPr>
              <a:xfrm>
                <a:off x="1187" y="2864"/>
                <a:ext cx="3415" cy="6"/>
              </a:xfrm>
              <a:prstGeom prst="rect">
                <a:avLst/>
              </a:prstGeom>
              <a:solidFill>
                <a:srgbClr val="9BFF9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1" name="Google Shape;491;p44"/>
              <p:cNvSpPr txBox="1"/>
              <p:nvPr/>
            </p:nvSpPr>
            <p:spPr>
              <a:xfrm>
                <a:off x="1187" y="2870"/>
                <a:ext cx="3415" cy="6"/>
              </a:xfrm>
              <a:prstGeom prst="rect">
                <a:avLst/>
              </a:prstGeom>
              <a:solidFill>
                <a:srgbClr val="9AFF9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2" name="Google Shape;492;p44"/>
              <p:cNvSpPr txBox="1"/>
              <p:nvPr/>
            </p:nvSpPr>
            <p:spPr>
              <a:xfrm>
                <a:off x="1187" y="2876"/>
                <a:ext cx="3415" cy="12"/>
              </a:xfrm>
              <a:prstGeom prst="rect">
                <a:avLst/>
              </a:prstGeom>
              <a:solidFill>
                <a:srgbClr val="98FF9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3" name="Google Shape;493;p44"/>
              <p:cNvSpPr txBox="1"/>
              <p:nvPr/>
            </p:nvSpPr>
            <p:spPr>
              <a:xfrm>
                <a:off x="1187" y="2888"/>
                <a:ext cx="3415" cy="6"/>
              </a:xfrm>
              <a:prstGeom prst="rect">
                <a:avLst/>
              </a:prstGeom>
              <a:solidFill>
                <a:srgbClr val="96FF9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4" name="Google Shape;494;p44"/>
              <p:cNvSpPr txBox="1"/>
              <p:nvPr/>
            </p:nvSpPr>
            <p:spPr>
              <a:xfrm>
                <a:off x="1187" y="2894"/>
                <a:ext cx="3415" cy="6"/>
              </a:xfrm>
              <a:prstGeom prst="rect">
                <a:avLst/>
              </a:prstGeom>
              <a:solidFill>
                <a:srgbClr val="94FF9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5" name="Google Shape;495;p44"/>
              <p:cNvSpPr txBox="1"/>
              <p:nvPr/>
            </p:nvSpPr>
            <p:spPr>
              <a:xfrm>
                <a:off x="1187" y="2900"/>
                <a:ext cx="3415" cy="6"/>
              </a:xfrm>
              <a:prstGeom prst="rect">
                <a:avLst/>
              </a:prstGeom>
              <a:solidFill>
                <a:srgbClr val="93FF9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6" name="Google Shape;496;p44"/>
              <p:cNvSpPr txBox="1"/>
              <p:nvPr/>
            </p:nvSpPr>
            <p:spPr>
              <a:xfrm>
                <a:off x="1187" y="2906"/>
                <a:ext cx="3415" cy="6"/>
              </a:xfrm>
              <a:prstGeom prst="rect">
                <a:avLst/>
              </a:prstGeom>
              <a:solidFill>
                <a:srgbClr val="92FF9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7" name="Google Shape;497;p44"/>
              <p:cNvSpPr txBox="1"/>
              <p:nvPr/>
            </p:nvSpPr>
            <p:spPr>
              <a:xfrm>
                <a:off x="1187" y="2912"/>
                <a:ext cx="3415" cy="6"/>
              </a:xfrm>
              <a:prstGeom prst="rect">
                <a:avLst/>
              </a:prstGeom>
              <a:solidFill>
                <a:srgbClr val="90FF9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8" name="Google Shape;498;p44"/>
              <p:cNvSpPr txBox="1"/>
              <p:nvPr/>
            </p:nvSpPr>
            <p:spPr>
              <a:xfrm>
                <a:off x="1187" y="2918"/>
                <a:ext cx="3415" cy="12"/>
              </a:xfrm>
              <a:prstGeom prst="rect">
                <a:avLst/>
              </a:prstGeom>
              <a:solidFill>
                <a:srgbClr val="8EFF8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9" name="Google Shape;499;p44"/>
              <p:cNvSpPr txBox="1"/>
              <p:nvPr/>
            </p:nvSpPr>
            <p:spPr>
              <a:xfrm>
                <a:off x="1187" y="2930"/>
                <a:ext cx="3415" cy="6"/>
              </a:xfrm>
              <a:prstGeom prst="rect">
                <a:avLst/>
              </a:prstGeom>
              <a:solidFill>
                <a:srgbClr val="8CFF8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00" name="Google Shape;500;p44"/>
              <p:cNvSpPr txBox="1"/>
              <p:nvPr/>
            </p:nvSpPr>
            <p:spPr>
              <a:xfrm>
                <a:off x="1187" y="2936"/>
                <a:ext cx="3415" cy="6"/>
              </a:xfrm>
              <a:prstGeom prst="rect">
                <a:avLst/>
              </a:prstGeom>
              <a:solidFill>
                <a:srgbClr val="8AFF8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01" name="Google Shape;501;p44"/>
              <p:cNvSpPr txBox="1"/>
              <p:nvPr/>
            </p:nvSpPr>
            <p:spPr>
              <a:xfrm>
                <a:off x="1187" y="2942"/>
                <a:ext cx="3415" cy="6"/>
              </a:xfrm>
              <a:prstGeom prst="rect">
                <a:avLst/>
              </a:prstGeom>
              <a:solidFill>
                <a:srgbClr val="89FF8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02" name="Google Shape;502;p44"/>
              <p:cNvSpPr txBox="1"/>
              <p:nvPr/>
            </p:nvSpPr>
            <p:spPr>
              <a:xfrm>
                <a:off x="1187" y="2948"/>
                <a:ext cx="3415" cy="6"/>
              </a:xfrm>
              <a:prstGeom prst="rect">
                <a:avLst/>
              </a:prstGeom>
              <a:solidFill>
                <a:srgbClr val="87FF8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03" name="Google Shape;503;p44"/>
              <p:cNvSpPr txBox="1"/>
              <p:nvPr/>
            </p:nvSpPr>
            <p:spPr>
              <a:xfrm>
                <a:off x="1187" y="2954"/>
                <a:ext cx="3415" cy="12"/>
              </a:xfrm>
              <a:prstGeom prst="rect">
                <a:avLst/>
              </a:prstGeom>
              <a:solidFill>
                <a:srgbClr val="84FF8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04" name="Google Shape;504;p44"/>
              <p:cNvSpPr txBox="1"/>
              <p:nvPr/>
            </p:nvSpPr>
            <p:spPr>
              <a:xfrm>
                <a:off x="1187" y="2966"/>
                <a:ext cx="3415" cy="6"/>
              </a:xfrm>
              <a:prstGeom prst="rect">
                <a:avLst/>
              </a:prstGeom>
              <a:solidFill>
                <a:srgbClr val="82FF8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05" name="Google Shape;505;p44"/>
              <p:cNvSpPr txBox="1"/>
              <p:nvPr/>
            </p:nvSpPr>
            <p:spPr>
              <a:xfrm>
                <a:off x="1187" y="2972"/>
                <a:ext cx="3415" cy="6"/>
              </a:xfrm>
              <a:prstGeom prst="rect">
                <a:avLst/>
              </a:prstGeom>
              <a:solidFill>
                <a:srgbClr val="81FF8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06" name="Google Shape;506;p44"/>
              <p:cNvSpPr txBox="1"/>
              <p:nvPr/>
            </p:nvSpPr>
            <p:spPr>
              <a:xfrm>
                <a:off x="1187" y="2978"/>
                <a:ext cx="3415" cy="6"/>
              </a:xfrm>
              <a:prstGeom prst="rect">
                <a:avLst/>
              </a:prstGeom>
              <a:solidFill>
                <a:srgbClr val="7FFF7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07" name="Google Shape;507;p44"/>
              <p:cNvSpPr txBox="1"/>
              <p:nvPr/>
            </p:nvSpPr>
            <p:spPr>
              <a:xfrm>
                <a:off x="1187" y="2984"/>
                <a:ext cx="3415" cy="6"/>
              </a:xfrm>
              <a:prstGeom prst="rect">
                <a:avLst/>
              </a:prstGeom>
              <a:solidFill>
                <a:srgbClr val="7EFF7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08" name="Google Shape;508;p44"/>
              <p:cNvSpPr txBox="1"/>
              <p:nvPr/>
            </p:nvSpPr>
            <p:spPr>
              <a:xfrm>
                <a:off x="1187" y="2990"/>
                <a:ext cx="3415" cy="6"/>
              </a:xfrm>
              <a:prstGeom prst="rect">
                <a:avLst/>
              </a:prstGeom>
              <a:solidFill>
                <a:srgbClr val="7CFF7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509" name="Google Shape;509;p44"/>
            <p:cNvSpPr txBox="1"/>
            <p:nvPr/>
          </p:nvSpPr>
          <p:spPr>
            <a:xfrm>
              <a:off x="1187" y="2996"/>
              <a:ext cx="3415" cy="12"/>
            </a:xfrm>
            <a:prstGeom prst="rect">
              <a:avLst/>
            </a:prstGeom>
            <a:solidFill>
              <a:srgbClr val="79FF7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0" name="Google Shape;510;p44"/>
            <p:cNvSpPr txBox="1"/>
            <p:nvPr/>
          </p:nvSpPr>
          <p:spPr>
            <a:xfrm>
              <a:off x="1187" y="3008"/>
              <a:ext cx="3415" cy="6"/>
            </a:xfrm>
            <a:prstGeom prst="rect">
              <a:avLst/>
            </a:prstGeom>
            <a:solidFill>
              <a:srgbClr val="77FF7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1" name="Google Shape;511;p44"/>
            <p:cNvSpPr txBox="1"/>
            <p:nvPr/>
          </p:nvSpPr>
          <p:spPr>
            <a:xfrm>
              <a:off x="1187" y="3014"/>
              <a:ext cx="3415" cy="6"/>
            </a:xfrm>
            <a:prstGeom prst="rect">
              <a:avLst/>
            </a:prstGeom>
            <a:solidFill>
              <a:srgbClr val="75FF7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2" name="Google Shape;512;p44"/>
            <p:cNvSpPr txBox="1"/>
            <p:nvPr/>
          </p:nvSpPr>
          <p:spPr>
            <a:xfrm>
              <a:off x="1187" y="3020"/>
              <a:ext cx="3415" cy="6"/>
            </a:xfrm>
            <a:prstGeom prst="rect">
              <a:avLst/>
            </a:prstGeom>
            <a:solidFill>
              <a:srgbClr val="73FF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3" name="Google Shape;513;p44"/>
            <p:cNvSpPr txBox="1"/>
            <p:nvPr/>
          </p:nvSpPr>
          <p:spPr>
            <a:xfrm>
              <a:off x="1187" y="3026"/>
              <a:ext cx="3415" cy="6"/>
            </a:xfrm>
            <a:prstGeom prst="rect">
              <a:avLst/>
            </a:prstGeom>
            <a:solidFill>
              <a:srgbClr val="72FF7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4" name="Google Shape;514;p44"/>
            <p:cNvSpPr txBox="1"/>
            <p:nvPr/>
          </p:nvSpPr>
          <p:spPr>
            <a:xfrm>
              <a:off x="1187" y="3032"/>
              <a:ext cx="3415" cy="6"/>
            </a:xfrm>
            <a:prstGeom prst="rect">
              <a:avLst/>
            </a:prstGeom>
            <a:solidFill>
              <a:srgbClr val="70FF7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5" name="Google Shape;515;p44"/>
            <p:cNvSpPr txBox="1"/>
            <p:nvPr/>
          </p:nvSpPr>
          <p:spPr>
            <a:xfrm>
              <a:off x="1187" y="3038"/>
              <a:ext cx="3415" cy="12"/>
            </a:xfrm>
            <a:prstGeom prst="rect">
              <a:avLst/>
            </a:prstGeom>
            <a:solidFill>
              <a:srgbClr val="6DFF6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6" name="Google Shape;516;p44"/>
            <p:cNvSpPr txBox="1"/>
            <p:nvPr/>
          </p:nvSpPr>
          <p:spPr>
            <a:xfrm>
              <a:off x="1187" y="3050"/>
              <a:ext cx="3415" cy="6"/>
            </a:xfrm>
            <a:prstGeom prst="rect">
              <a:avLst/>
            </a:prstGeom>
            <a:solidFill>
              <a:srgbClr val="6BFF6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7" name="Google Shape;517;p44"/>
            <p:cNvSpPr txBox="1"/>
            <p:nvPr/>
          </p:nvSpPr>
          <p:spPr>
            <a:xfrm>
              <a:off x="1187" y="3056"/>
              <a:ext cx="3415" cy="6"/>
            </a:xfrm>
            <a:prstGeom prst="rect">
              <a:avLst/>
            </a:prstGeom>
            <a:solidFill>
              <a:srgbClr val="69FF6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8" name="Google Shape;518;p44"/>
            <p:cNvSpPr txBox="1"/>
            <p:nvPr/>
          </p:nvSpPr>
          <p:spPr>
            <a:xfrm>
              <a:off x="1187" y="3062"/>
              <a:ext cx="3415" cy="6"/>
            </a:xfrm>
            <a:prstGeom prst="rect">
              <a:avLst/>
            </a:prstGeom>
            <a:solidFill>
              <a:srgbClr val="67FF6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19" name="Google Shape;519;p44"/>
            <p:cNvSpPr txBox="1"/>
            <p:nvPr/>
          </p:nvSpPr>
          <p:spPr>
            <a:xfrm>
              <a:off x="1187" y="3068"/>
              <a:ext cx="3415" cy="6"/>
            </a:xfrm>
            <a:prstGeom prst="rect">
              <a:avLst/>
            </a:prstGeom>
            <a:solidFill>
              <a:srgbClr val="65FF6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0" name="Google Shape;520;p44"/>
            <p:cNvSpPr txBox="1"/>
            <p:nvPr/>
          </p:nvSpPr>
          <p:spPr>
            <a:xfrm>
              <a:off x="1187" y="3074"/>
              <a:ext cx="3415" cy="6"/>
            </a:xfrm>
            <a:prstGeom prst="rect">
              <a:avLst/>
            </a:prstGeom>
            <a:solidFill>
              <a:srgbClr val="63FF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1" name="Google Shape;521;p44"/>
            <p:cNvSpPr txBox="1"/>
            <p:nvPr/>
          </p:nvSpPr>
          <p:spPr>
            <a:xfrm>
              <a:off x="1187" y="3080"/>
              <a:ext cx="3415" cy="12"/>
            </a:xfrm>
            <a:prstGeom prst="rect">
              <a:avLst/>
            </a:prstGeom>
            <a:solidFill>
              <a:srgbClr val="61FF6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2" name="Google Shape;522;p44"/>
            <p:cNvSpPr txBox="1"/>
            <p:nvPr/>
          </p:nvSpPr>
          <p:spPr>
            <a:xfrm>
              <a:off x="1187" y="3092"/>
              <a:ext cx="3415" cy="6"/>
            </a:xfrm>
            <a:prstGeom prst="rect">
              <a:avLst/>
            </a:prstGeom>
            <a:solidFill>
              <a:srgbClr val="5EFF5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3" name="Google Shape;523;p44"/>
            <p:cNvSpPr txBox="1"/>
            <p:nvPr/>
          </p:nvSpPr>
          <p:spPr>
            <a:xfrm>
              <a:off x="1187" y="3098"/>
              <a:ext cx="3415" cy="6"/>
            </a:xfrm>
            <a:prstGeom prst="rect">
              <a:avLst/>
            </a:prstGeom>
            <a:solidFill>
              <a:srgbClr val="5CFF5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4" name="Google Shape;524;p44"/>
            <p:cNvSpPr txBox="1"/>
            <p:nvPr/>
          </p:nvSpPr>
          <p:spPr>
            <a:xfrm>
              <a:off x="1187" y="3104"/>
              <a:ext cx="3415" cy="6"/>
            </a:xfrm>
            <a:prstGeom prst="rect">
              <a:avLst/>
            </a:prstGeom>
            <a:solidFill>
              <a:srgbClr val="5BFF5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5" name="Google Shape;525;p44"/>
            <p:cNvSpPr txBox="1"/>
            <p:nvPr/>
          </p:nvSpPr>
          <p:spPr>
            <a:xfrm>
              <a:off x="1187" y="3110"/>
              <a:ext cx="3415" cy="6"/>
            </a:xfrm>
            <a:prstGeom prst="rect">
              <a:avLst/>
            </a:prstGeom>
            <a:solidFill>
              <a:srgbClr val="59FF5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6" name="Google Shape;526;p44"/>
            <p:cNvSpPr txBox="1"/>
            <p:nvPr/>
          </p:nvSpPr>
          <p:spPr>
            <a:xfrm>
              <a:off x="1187" y="3116"/>
              <a:ext cx="3415" cy="6"/>
            </a:xfrm>
            <a:prstGeom prst="rect">
              <a:avLst/>
            </a:prstGeom>
            <a:solidFill>
              <a:srgbClr val="57FF5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7" name="Google Shape;527;p44"/>
            <p:cNvSpPr txBox="1"/>
            <p:nvPr/>
          </p:nvSpPr>
          <p:spPr>
            <a:xfrm>
              <a:off x="1187" y="3122"/>
              <a:ext cx="3415" cy="12"/>
            </a:xfrm>
            <a:prstGeom prst="rect">
              <a:avLst/>
            </a:prstGeom>
            <a:solidFill>
              <a:srgbClr val="55FF5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8" name="Google Shape;528;p44"/>
            <p:cNvSpPr txBox="1"/>
            <p:nvPr/>
          </p:nvSpPr>
          <p:spPr>
            <a:xfrm>
              <a:off x="1187" y="3134"/>
              <a:ext cx="3415" cy="6"/>
            </a:xfrm>
            <a:prstGeom prst="rect">
              <a:avLst/>
            </a:prstGeom>
            <a:solidFill>
              <a:srgbClr val="52FF5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9" name="Google Shape;529;p44"/>
            <p:cNvSpPr txBox="1"/>
            <p:nvPr/>
          </p:nvSpPr>
          <p:spPr>
            <a:xfrm>
              <a:off x="1187" y="3140"/>
              <a:ext cx="3415" cy="6"/>
            </a:xfrm>
            <a:prstGeom prst="rect">
              <a:avLst/>
            </a:prstGeom>
            <a:solidFill>
              <a:srgbClr val="50FF5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0" name="Google Shape;530;p44"/>
            <p:cNvSpPr txBox="1"/>
            <p:nvPr/>
          </p:nvSpPr>
          <p:spPr>
            <a:xfrm>
              <a:off x="1187" y="3146"/>
              <a:ext cx="3415" cy="6"/>
            </a:xfrm>
            <a:prstGeom prst="rect">
              <a:avLst/>
            </a:prstGeom>
            <a:solidFill>
              <a:srgbClr val="4EFF4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1" name="Google Shape;531;p44"/>
            <p:cNvSpPr txBox="1"/>
            <p:nvPr/>
          </p:nvSpPr>
          <p:spPr>
            <a:xfrm>
              <a:off x="1187" y="3152"/>
              <a:ext cx="3415" cy="6"/>
            </a:xfrm>
            <a:prstGeom prst="rect">
              <a:avLst/>
            </a:prstGeom>
            <a:solidFill>
              <a:srgbClr val="4CFF4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2" name="Google Shape;532;p44"/>
            <p:cNvSpPr txBox="1"/>
            <p:nvPr/>
          </p:nvSpPr>
          <p:spPr>
            <a:xfrm>
              <a:off x="1187" y="3158"/>
              <a:ext cx="3415" cy="6"/>
            </a:xfrm>
            <a:prstGeom prst="rect">
              <a:avLst/>
            </a:prstGeom>
            <a:solidFill>
              <a:srgbClr val="4AFF4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3" name="Google Shape;533;p44"/>
            <p:cNvSpPr txBox="1"/>
            <p:nvPr/>
          </p:nvSpPr>
          <p:spPr>
            <a:xfrm>
              <a:off x="1187" y="3164"/>
              <a:ext cx="3415" cy="12"/>
            </a:xfrm>
            <a:prstGeom prst="rect">
              <a:avLst/>
            </a:prstGeom>
            <a:solidFill>
              <a:srgbClr val="48FF4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4" name="Google Shape;534;p44"/>
            <p:cNvSpPr txBox="1"/>
            <p:nvPr/>
          </p:nvSpPr>
          <p:spPr>
            <a:xfrm>
              <a:off x="1187" y="3176"/>
              <a:ext cx="3415" cy="6"/>
            </a:xfrm>
            <a:prstGeom prst="rect">
              <a:avLst/>
            </a:prstGeom>
            <a:solidFill>
              <a:srgbClr val="45FF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5" name="Google Shape;535;p44"/>
            <p:cNvSpPr txBox="1"/>
            <p:nvPr/>
          </p:nvSpPr>
          <p:spPr>
            <a:xfrm>
              <a:off x="1187" y="3182"/>
              <a:ext cx="3415" cy="6"/>
            </a:xfrm>
            <a:prstGeom prst="rect">
              <a:avLst/>
            </a:prstGeom>
            <a:solidFill>
              <a:srgbClr val="43FF4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6" name="Google Shape;536;p44"/>
            <p:cNvSpPr txBox="1"/>
            <p:nvPr/>
          </p:nvSpPr>
          <p:spPr>
            <a:xfrm>
              <a:off x="1187" y="3188"/>
              <a:ext cx="3415" cy="6"/>
            </a:xfrm>
            <a:prstGeom prst="rect">
              <a:avLst/>
            </a:prstGeom>
            <a:solidFill>
              <a:srgbClr val="42FF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7" name="Google Shape;537;p44"/>
            <p:cNvSpPr txBox="1"/>
            <p:nvPr/>
          </p:nvSpPr>
          <p:spPr>
            <a:xfrm>
              <a:off x="1187" y="3194"/>
              <a:ext cx="3415" cy="6"/>
            </a:xfrm>
            <a:prstGeom prst="rect">
              <a:avLst/>
            </a:prstGeom>
            <a:solidFill>
              <a:srgbClr val="40FF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8" name="Google Shape;538;p44"/>
            <p:cNvSpPr txBox="1"/>
            <p:nvPr/>
          </p:nvSpPr>
          <p:spPr>
            <a:xfrm>
              <a:off x="1187" y="3200"/>
              <a:ext cx="3415" cy="12"/>
            </a:xfrm>
            <a:prstGeom prst="rect">
              <a:avLst/>
            </a:prstGeom>
            <a:solidFill>
              <a:srgbClr val="3DFF3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9" name="Google Shape;539;p44"/>
            <p:cNvSpPr txBox="1"/>
            <p:nvPr/>
          </p:nvSpPr>
          <p:spPr>
            <a:xfrm>
              <a:off x="1187" y="3212"/>
              <a:ext cx="3415" cy="6"/>
            </a:xfrm>
            <a:prstGeom prst="rect">
              <a:avLst/>
            </a:prstGeom>
            <a:solidFill>
              <a:srgbClr val="3BFF3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0" name="Google Shape;540;p44"/>
            <p:cNvSpPr txBox="1"/>
            <p:nvPr/>
          </p:nvSpPr>
          <p:spPr>
            <a:xfrm>
              <a:off x="1187" y="3218"/>
              <a:ext cx="3415" cy="6"/>
            </a:xfrm>
            <a:prstGeom prst="rect">
              <a:avLst/>
            </a:prstGeom>
            <a:solidFill>
              <a:srgbClr val="39FF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1" name="Google Shape;541;p44"/>
            <p:cNvSpPr txBox="1"/>
            <p:nvPr/>
          </p:nvSpPr>
          <p:spPr>
            <a:xfrm>
              <a:off x="1187" y="3224"/>
              <a:ext cx="3415" cy="6"/>
            </a:xfrm>
            <a:prstGeom prst="rect">
              <a:avLst/>
            </a:prstGeom>
            <a:solidFill>
              <a:srgbClr val="37FF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2" name="Google Shape;542;p44"/>
            <p:cNvSpPr txBox="1"/>
            <p:nvPr/>
          </p:nvSpPr>
          <p:spPr>
            <a:xfrm>
              <a:off x="1187" y="3230"/>
              <a:ext cx="3415" cy="6"/>
            </a:xfrm>
            <a:prstGeom prst="rect">
              <a:avLst/>
            </a:prstGeom>
            <a:solidFill>
              <a:srgbClr val="36FF3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3" name="Google Shape;543;p44"/>
            <p:cNvSpPr txBox="1"/>
            <p:nvPr/>
          </p:nvSpPr>
          <p:spPr>
            <a:xfrm>
              <a:off x="1187" y="3236"/>
              <a:ext cx="3415" cy="6"/>
            </a:xfrm>
            <a:prstGeom prst="rect">
              <a:avLst/>
            </a:prstGeom>
            <a:solidFill>
              <a:srgbClr val="34FF3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4" name="Google Shape;544;p44"/>
            <p:cNvSpPr txBox="1"/>
            <p:nvPr/>
          </p:nvSpPr>
          <p:spPr>
            <a:xfrm>
              <a:off x="1187" y="3242"/>
              <a:ext cx="3415" cy="13"/>
            </a:xfrm>
            <a:prstGeom prst="rect">
              <a:avLst/>
            </a:prstGeom>
            <a:solidFill>
              <a:srgbClr val="31FF3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5" name="Google Shape;545;p44"/>
            <p:cNvSpPr txBox="1"/>
            <p:nvPr/>
          </p:nvSpPr>
          <p:spPr>
            <a:xfrm>
              <a:off x="1187" y="3255"/>
              <a:ext cx="3415" cy="6"/>
            </a:xfrm>
            <a:prstGeom prst="rect">
              <a:avLst/>
            </a:prstGeom>
            <a:solidFill>
              <a:srgbClr val="2FFF2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6" name="Google Shape;546;p44"/>
            <p:cNvSpPr txBox="1"/>
            <p:nvPr/>
          </p:nvSpPr>
          <p:spPr>
            <a:xfrm>
              <a:off x="1187" y="3261"/>
              <a:ext cx="3415" cy="6"/>
            </a:xfrm>
            <a:prstGeom prst="rect">
              <a:avLst/>
            </a:prstGeom>
            <a:solidFill>
              <a:srgbClr val="2DFF2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7" name="Google Shape;547;p44"/>
            <p:cNvSpPr txBox="1"/>
            <p:nvPr/>
          </p:nvSpPr>
          <p:spPr>
            <a:xfrm>
              <a:off x="1187" y="3267"/>
              <a:ext cx="3415" cy="6"/>
            </a:xfrm>
            <a:prstGeom prst="rect">
              <a:avLst/>
            </a:prstGeom>
            <a:solidFill>
              <a:srgbClr val="2BFF2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8" name="Google Shape;548;p44"/>
            <p:cNvSpPr txBox="1"/>
            <p:nvPr/>
          </p:nvSpPr>
          <p:spPr>
            <a:xfrm>
              <a:off x="1187" y="3273"/>
              <a:ext cx="3415" cy="6"/>
            </a:xfrm>
            <a:prstGeom prst="rect">
              <a:avLst/>
            </a:prstGeom>
            <a:solidFill>
              <a:srgbClr val="2AFF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9" name="Google Shape;549;p44"/>
            <p:cNvSpPr txBox="1"/>
            <p:nvPr/>
          </p:nvSpPr>
          <p:spPr>
            <a:xfrm>
              <a:off x="1187" y="3279"/>
              <a:ext cx="3415" cy="6"/>
            </a:xfrm>
            <a:prstGeom prst="rect">
              <a:avLst/>
            </a:prstGeom>
            <a:solidFill>
              <a:srgbClr val="29FF2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0" name="Google Shape;550;p44"/>
            <p:cNvSpPr txBox="1"/>
            <p:nvPr/>
          </p:nvSpPr>
          <p:spPr>
            <a:xfrm>
              <a:off x="1187" y="3285"/>
              <a:ext cx="3415" cy="12"/>
            </a:xfrm>
            <a:prstGeom prst="rect">
              <a:avLst/>
            </a:prstGeom>
            <a:solidFill>
              <a:srgbClr val="27FF2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1" name="Google Shape;551;p44"/>
            <p:cNvSpPr txBox="1"/>
            <p:nvPr/>
          </p:nvSpPr>
          <p:spPr>
            <a:xfrm>
              <a:off x="1187" y="3297"/>
              <a:ext cx="3415" cy="6"/>
            </a:xfrm>
            <a:prstGeom prst="rect">
              <a:avLst/>
            </a:prstGeom>
            <a:solidFill>
              <a:srgbClr val="24FF2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2" name="Google Shape;552;p44"/>
            <p:cNvSpPr txBox="1"/>
            <p:nvPr/>
          </p:nvSpPr>
          <p:spPr>
            <a:xfrm>
              <a:off x="1187" y="3303"/>
              <a:ext cx="3415" cy="6"/>
            </a:xfrm>
            <a:prstGeom prst="rect">
              <a:avLst/>
            </a:prstGeom>
            <a:solidFill>
              <a:srgbClr val="22FF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3" name="Google Shape;553;p44"/>
            <p:cNvSpPr txBox="1"/>
            <p:nvPr/>
          </p:nvSpPr>
          <p:spPr>
            <a:xfrm>
              <a:off x="1187" y="3309"/>
              <a:ext cx="3415" cy="6"/>
            </a:xfrm>
            <a:prstGeom prst="rect">
              <a:avLst/>
            </a:prstGeom>
            <a:solidFill>
              <a:srgbClr val="21FF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4" name="Google Shape;554;p44"/>
            <p:cNvSpPr txBox="1"/>
            <p:nvPr/>
          </p:nvSpPr>
          <p:spPr>
            <a:xfrm>
              <a:off x="1187" y="3315"/>
              <a:ext cx="3415" cy="6"/>
            </a:xfrm>
            <a:prstGeom prst="rect">
              <a:avLst/>
            </a:prstGeom>
            <a:solidFill>
              <a:srgbClr val="1FFF1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5" name="Google Shape;555;p44"/>
            <p:cNvSpPr txBox="1"/>
            <p:nvPr/>
          </p:nvSpPr>
          <p:spPr>
            <a:xfrm>
              <a:off x="1187" y="3321"/>
              <a:ext cx="3415" cy="6"/>
            </a:xfrm>
            <a:prstGeom prst="rect">
              <a:avLst/>
            </a:prstGeom>
            <a:solidFill>
              <a:srgbClr val="1DFF1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6" name="Google Shape;556;p44"/>
            <p:cNvSpPr txBox="1"/>
            <p:nvPr/>
          </p:nvSpPr>
          <p:spPr>
            <a:xfrm>
              <a:off x="1187" y="3327"/>
              <a:ext cx="3415" cy="12"/>
            </a:xfrm>
            <a:prstGeom prst="rect">
              <a:avLst/>
            </a:prstGeom>
            <a:solidFill>
              <a:srgbClr val="1BFF1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7" name="Google Shape;557;p44"/>
            <p:cNvSpPr txBox="1"/>
            <p:nvPr/>
          </p:nvSpPr>
          <p:spPr>
            <a:xfrm>
              <a:off x="1187" y="3339"/>
              <a:ext cx="3415" cy="6"/>
            </a:xfrm>
            <a:prstGeom prst="rect">
              <a:avLst/>
            </a:prstGeom>
            <a:solidFill>
              <a:srgbClr val="18FF1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8" name="Google Shape;558;p44"/>
            <p:cNvSpPr txBox="1"/>
            <p:nvPr/>
          </p:nvSpPr>
          <p:spPr>
            <a:xfrm>
              <a:off x="1187" y="3345"/>
              <a:ext cx="3415" cy="6"/>
            </a:xfrm>
            <a:prstGeom prst="rect">
              <a:avLst/>
            </a:prstGeom>
            <a:solidFill>
              <a:srgbClr val="16FF1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9" name="Google Shape;559;p44"/>
            <p:cNvSpPr txBox="1"/>
            <p:nvPr/>
          </p:nvSpPr>
          <p:spPr>
            <a:xfrm>
              <a:off x="1187" y="3351"/>
              <a:ext cx="3415" cy="6"/>
            </a:xfrm>
            <a:prstGeom prst="rect">
              <a:avLst/>
            </a:prstGeom>
            <a:solidFill>
              <a:srgbClr val="14FF1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0" name="Google Shape;560;p44"/>
            <p:cNvSpPr txBox="1"/>
            <p:nvPr/>
          </p:nvSpPr>
          <p:spPr>
            <a:xfrm>
              <a:off x="1187" y="3357"/>
              <a:ext cx="3415" cy="6"/>
            </a:xfrm>
            <a:prstGeom prst="rect">
              <a:avLst/>
            </a:prstGeom>
            <a:solidFill>
              <a:srgbClr val="12FF1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1" name="Google Shape;561;p44"/>
            <p:cNvSpPr txBox="1"/>
            <p:nvPr/>
          </p:nvSpPr>
          <p:spPr>
            <a:xfrm>
              <a:off x="1187" y="3363"/>
              <a:ext cx="3415" cy="6"/>
            </a:xfrm>
            <a:prstGeom prst="rect">
              <a:avLst/>
            </a:prstGeom>
            <a:solidFill>
              <a:srgbClr val="10FF1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2" name="Google Shape;562;p44"/>
            <p:cNvSpPr txBox="1"/>
            <p:nvPr/>
          </p:nvSpPr>
          <p:spPr>
            <a:xfrm>
              <a:off x="1187" y="3369"/>
              <a:ext cx="3415" cy="12"/>
            </a:xfrm>
            <a:prstGeom prst="rect">
              <a:avLst/>
            </a:prstGeom>
            <a:solidFill>
              <a:srgbClr val="0DFF0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3" name="Google Shape;563;p44"/>
            <p:cNvSpPr txBox="1"/>
            <p:nvPr/>
          </p:nvSpPr>
          <p:spPr>
            <a:xfrm>
              <a:off x="1187" y="3381"/>
              <a:ext cx="3415" cy="6"/>
            </a:xfrm>
            <a:prstGeom prst="rect">
              <a:avLst/>
            </a:prstGeom>
            <a:solidFill>
              <a:srgbClr val="08FF0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4" name="Google Shape;564;p44"/>
            <p:cNvSpPr txBox="1"/>
            <p:nvPr/>
          </p:nvSpPr>
          <p:spPr>
            <a:xfrm>
              <a:off x="1187" y="3387"/>
              <a:ext cx="3415" cy="6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65" name="Google Shape;565;p44"/>
          <p:cNvSpPr txBox="1"/>
          <p:nvPr/>
        </p:nvSpPr>
        <p:spPr>
          <a:xfrm>
            <a:off x="2041525" y="2525712"/>
            <a:ext cx="5873750" cy="2860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66" name="Google Shape;566;p44"/>
          <p:cNvCxnSpPr/>
          <p:nvPr/>
        </p:nvCxnSpPr>
        <p:spPr>
          <a:xfrm>
            <a:off x="2041525" y="4908550"/>
            <a:ext cx="5873750" cy="15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67" name="Google Shape;567;p44"/>
          <p:cNvCxnSpPr/>
          <p:nvPr/>
        </p:nvCxnSpPr>
        <p:spPr>
          <a:xfrm>
            <a:off x="2041525" y="4432300"/>
            <a:ext cx="5873750" cy="15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68" name="Google Shape;568;p44"/>
          <p:cNvCxnSpPr/>
          <p:nvPr/>
        </p:nvCxnSpPr>
        <p:spPr>
          <a:xfrm>
            <a:off x="2041525" y="3956050"/>
            <a:ext cx="5873750" cy="15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69" name="Google Shape;569;p44"/>
          <p:cNvCxnSpPr/>
          <p:nvPr/>
        </p:nvCxnSpPr>
        <p:spPr>
          <a:xfrm>
            <a:off x="2041525" y="3479800"/>
            <a:ext cx="5873750" cy="15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70" name="Google Shape;570;p44"/>
          <p:cNvCxnSpPr/>
          <p:nvPr/>
        </p:nvCxnSpPr>
        <p:spPr>
          <a:xfrm>
            <a:off x="2041525" y="3003550"/>
            <a:ext cx="5873750" cy="15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571" name="Google Shape;571;p44"/>
          <p:cNvCxnSpPr/>
          <p:nvPr/>
        </p:nvCxnSpPr>
        <p:spPr>
          <a:xfrm>
            <a:off x="2041525" y="2525712"/>
            <a:ext cx="5873750" cy="15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572" name="Google Shape;572;p44"/>
          <p:cNvSpPr txBox="1"/>
          <p:nvPr/>
        </p:nvSpPr>
        <p:spPr>
          <a:xfrm>
            <a:off x="2041525" y="2525712"/>
            <a:ext cx="5873750" cy="2860675"/>
          </a:xfrm>
          <a:prstGeom prst="rect">
            <a:avLst/>
          </a:prstGeom>
          <a:noFill/>
          <a:ln cap="flat" cmpd="sng" w="9525">
            <a:solidFill>
              <a:srgbClr val="8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73" name="Google Shape;573;p44"/>
          <p:cNvGrpSpPr/>
          <p:nvPr/>
        </p:nvGrpSpPr>
        <p:grpSpPr>
          <a:xfrm>
            <a:off x="2476500" y="3962400"/>
            <a:ext cx="474662" cy="1430337"/>
            <a:chOff x="1391" y="2492"/>
            <a:chExt cx="276" cy="901"/>
          </a:xfrm>
        </p:grpSpPr>
        <p:sp>
          <p:nvSpPr>
            <p:cNvPr id="574" name="Google Shape;574;p44"/>
            <p:cNvSpPr txBox="1"/>
            <p:nvPr/>
          </p:nvSpPr>
          <p:spPr>
            <a:xfrm>
              <a:off x="1391" y="2492"/>
              <a:ext cx="6" cy="901"/>
            </a:xfrm>
            <a:prstGeom prst="rect">
              <a:avLst/>
            </a:prstGeom>
            <a:solidFill>
              <a:srgbClr val="0D0D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5" name="Google Shape;575;p44"/>
            <p:cNvSpPr txBox="1"/>
            <p:nvPr/>
          </p:nvSpPr>
          <p:spPr>
            <a:xfrm>
              <a:off x="1397" y="2492"/>
              <a:ext cx="12" cy="901"/>
            </a:xfrm>
            <a:prstGeom prst="rect">
              <a:avLst/>
            </a:prstGeom>
            <a:solidFill>
              <a:srgbClr val="202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6" name="Google Shape;576;p44"/>
            <p:cNvSpPr txBox="1"/>
            <p:nvPr/>
          </p:nvSpPr>
          <p:spPr>
            <a:xfrm>
              <a:off x="1409" y="2492"/>
              <a:ext cx="6" cy="901"/>
            </a:xfrm>
            <a:prstGeom prst="rect">
              <a:avLst/>
            </a:prstGeom>
            <a:solidFill>
              <a:srgbClr val="2F2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7" name="Google Shape;577;p44"/>
            <p:cNvSpPr txBox="1"/>
            <p:nvPr/>
          </p:nvSpPr>
          <p:spPr>
            <a:xfrm>
              <a:off x="1415" y="2492"/>
              <a:ext cx="12" cy="901"/>
            </a:xfrm>
            <a:prstGeom prst="rect">
              <a:avLst/>
            </a:prstGeom>
            <a:solidFill>
              <a:srgbClr val="404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8" name="Google Shape;578;p44"/>
            <p:cNvSpPr txBox="1"/>
            <p:nvPr/>
          </p:nvSpPr>
          <p:spPr>
            <a:xfrm>
              <a:off x="1427" y="2492"/>
              <a:ext cx="6" cy="901"/>
            </a:xfrm>
            <a:prstGeom prst="rect">
              <a:avLst/>
            </a:prstGeom>
            <a:solidFill>
              <a:srgbClr val="5151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9" name="Google Shape;579;p44"/>
            <p:cNvSpPr txBox="1"/>
            <p:nvPr/>
          </p:nvSpPr>
          <p:spPr>
            <a:xfrm>
              <a:off x="1433" y="2492"/>
              <a:ext cx="12" cy="901"/>
            </a:xfrm>
            <a:prstGeom prst="rect">
              <a:avLst/>
            </a:prstGeom>
            <a:solidFill>
              <a:srgbClr val="6363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0" name="Google Shape;580;p44"/>
            <p:cNvSpPr txBox="1"/>
            <p:nvPr/>
          </p:nvSpPr>
          <p:spPr>
            <a:xfrm>
              <a:off x="1445" y="2492"/>
              <a:ext cx="6" cy="901"/>
            </a:xfrm>
            <a:prstGeom prst="rect">
              <a:avLst/>
            </a:prstGeom>
            <a:solidFill>
              <a:srgbClr val="7373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1" name="Google Shape;581;p44"/>
            <p:cNvSpPr txBox="1"/>
            <p:nvPr/>
          </p:nvSpPr>
          <p:spPr>
            <a:xfrm>
              <a:off x="1451" y="2492"/>
              <a:ext cx="6" cy="901"/>
            </a:xfrm>
            <a:prstGeom prst="rect">
              <a:avLst/>
            </a:prstGeom>
            <a:solidFill>
              <a:srgbClr val="7E7E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2" name="Google Shape;582;p44"/>
            <p:cNvSpPr txBox="1"/>
            <p:nvPr/>
          </p:nvSpPr>
          <p:spPr>
            <a:xfrm>
              <a:off x="1457" y="2492"/>
              <a:ext cx="12" cy="901"/>
            </a:xfrm>
            <a:prstGeom prst="rect">
              <a:avLst/>
            </a:prstGeom>
            <a:solidFill>
              <a:srgbClr val="8E8E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3" name="Google Shape;583;p44"/>
            <p:cNvSpPr txBox="1"/>
            <p:nvPr/>
          </p:nvSpPr>
          <p:spPr>
            <a:xfrm>
              <a:off x="1469" y="2492"/>
              <a:ext cx="6" cy="901"/>
            </a:xfrm>
            <a:prstGeom prst="rect">
              <a:avLst/>
            </a:prstGeom>
            <a:solidFill>
              <a:srgbClr val="9B9B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4" name="Google Shape;584;p44"/>
            <p:cNvSpPr txBox="1"/>
            <p:nvPr/>
          </p:nvSpPr>
          <p:spPr>
            <a:xfrm>
              <a:off x="1475" y="2492"/>
              <a:ext cx="12" cy="901"/>
            </a:xfrm>
            <a:prstGeom prst="rect">
              <a:avLst/>
            </a:prstGeom>
            <a:solidFill>
              <a:srgbClr val="A6A6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5" name="Google Shape;585;p44"/>
            <p:cNvSpPr txBox="1"/>
            <p:nvPr/>
          </p:nvSpPr>
          <p:spPr>
            <a:xfrm>
              <a:off x="1487" y="2492"/>
              <a:ext cx="6" cy="901"/>
            </a:xfrm>
            <a:prstGeom prst="rect">
              <a:avLst/>
            </a:prstGeom>
            <a:solidFill>
              <a:srgbClr val="AFA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6" name="Google Shape;586;p44"/>
            <p:cNvSpPr txBox="1"/>
            <p:nvPr/>
          </p:nvSpPr>
          <p:spPr>
            <a:xfrm>
              <a:off x="1493" y="2492"/>
              <a:ext cx="12" cy="901"/>
            </a:xfrm>
            <a:prstGeom prst="rect">
              <a:avLst/>
            </a:prstGeom>
            <a:solidFill>
              <a:srgbClr val="B7B7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7" name="Google Shape;587;p44"/>
            <p:cNvSpPr txBox="1"/>
            <p:nvPr/>
          </p:nvSpPr>
          <p:spPr>
            <a:xfrm>
              <a:off x="1505" y="2492"/>
              <a:ext cx="6" cy="901"/>
            </a:xfrm>
            <a:prstGeom prst="rect">
              <a:avLst/>
            </a:prstGeom>
            <a:solidFill>
              <a:srgbClr val="BCB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8" name="Google Shape;588;p44"/>
            <p:cNvSpPr txBox="1"/>
            <p:nvPr/>
          </p:nvSpPr>
          <p:spPr>
            <a:xfrm>
              <a:off x="1511" y="2492"/>
              <a:ext cx="12" cy="901"/>
            </a:xfrm>
            <a:prstGeom prst="rect">
              <a:avLst/>
            </a:prstGeom>
            <a:solidFill>
              <a:srgbClr val="BFB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9" name="Google Shape;589;p44"/>
            <p:cNvSpPr txBox="1"/>
            <p:nvPr/>
          </p:nvSpPr>
          <p:spPr>
            <a:xfrm>
              <a:off x="1523" y="2492"/>
              <a:ext cx="6" cy="901"/>
            </a:xfrm>
            <a:prstGeom prst="rect">
              <a:avLst/>
            </a:prstGeom>
            <a:solidFill>
              <a:srgbClr val="C1C1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0" name="Google Shape;590;p44"/>
            <p:cNvSpPr txBox="1"/>
            <p:nvPr/>
          </p:nvSpPr>
          <p:spPr>
            <a:xfrm>
              <a:off x="1529" y="2492"/>
              <a:ext cx="6" cy="901"/>
            </a:xfrm>
            <a:prstGeom prst="rect">
              <a:avLst/>
            </a:prstGeom>
            <a:solidFill>
              <a:srgbClr val="C1C1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1" name="Google Shape;591;p44"/>
            <p:cNvSpPr txBox="1"/>
            <p:nvPr/>
          </p:nvSpPr>
          <p:spPr>
            <a:xfrm>
              <a:off x="1535" y="2492"/>
              <a:ext cx="12" cy="901"/>
            </a:xfrm>
            <a:prstGeom prst="rect">
              <a:avLst/>
            </a:prstGeom>
            <a:solidFill>
              <a:srgbClr val="BFB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2" name="Google Shape;592;p44"/>
            <p:cNvSpPr txBox="1"/>
            <p:nvPr/>
          </p:nvSpPr>
          <p:spPr>
            <a:xfrm>
              <a:off x="1547" y="2492"/>
              <a:ext cx="6" cy="901"/>
            </a:xfrm>
            <a:prstGeom prst="rect">
              <a:avLst/>
            </a:prstGeom>
            <a:solidFill>
              <a:srgbClr val="BCB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3" name="Google Shape;593;p44"/>
            <p:cNvSpPr txBox="1"/>
            <p:nvPr/>
          </p:nvSpPr>
          <p:spPr>
            <a:xfrm>
              <a:off x="1553" y="2492"/>
              <a:ext cx="12" cy="901"/>
            </a:xfrm>
            <a:prstGeom prst="rect">
              <a:avLst/>
            </a:prstGeom>
            <a:solidFill>
              <a:srgbClr val="B7B7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4" name="Google Shape;594;p44"/>
            <p:cNvSpPr txBox="1"/>
            <p:nvPr/>
          </p:nvSpPr>
          <p:spPr>
            <a:xfrm>
              <a:off x="1565" y="2492"/>
              <a:ext cx="6" cy="901"/>
            </a:xfrm>
            <a:prstGeom prst="rect">
              <a:avLst/>
            </a:prstGeom>
            <a:solidFill>
              <a:srgbClr val="AFA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5" name="Google Shape;595;p44"/>
            <p:cNvSpPr txBox="1"/>
            <p:nvPr/>
          </p:nvSpPr>
          <p:spPr>
            <a:xfrm>
              <a:off x="1571" y="2492"/>
              <a:ext cx="12" cy="901"/>
            </a:xfrm>
            <a:prstGeom prst="rect">
              <a:avLst/>
            </a:prstGeom>
            <a:solidFill>
              <a:srgbClr val="A6A6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6" name="Google Shape;596;p44"/>
            <p:cNvSpPr txBox="1"/>
            <p:nvPr/>
          </p:nvSpPr>
          <p:spPr>
            <a:xfrm>
              <a:off x="1583" y="2492"/>
              <a:ext cx="6" cy="901"/>
            </a:xfrm>
            <a:prstGeom prst="rect">
              <a:avLst/>
            </a:prstGeom>
            <a:solidFill>
              <a:srgbClr val="9B9B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7" name="Google Shape;597;p44"/>
            <p:cNvSpPr txBox="1"/>
            <p:nvPr/>
          </p:nvSpPr>
          <p:spPr>
            <a:xfrm>
              <a:off x="1589" y="2492"/>
              <a:ext cx="6" cy="901"/>
            </a:xfrm>
            <a:prstGeom prst="rect">
              <a:avLst/>
            </a:prstGeom>
            <a:solidFill>
              <a:srgbClr val="9393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8" name="Google Shape;598;p44"/>
            <p:cNvSpPr txBox="1"/>
            <p:nvPr/>
          </p:nvSpPr>
          <p:spPr>
            <a:xfrm>
              <a:off x="1595" y="2492"/>
              <a:ext cx="12" cy="901"/>
            </a:xfrm>
            <a:prstGeom prst="rect">
              <a:avLst/>
            </a:prstGeom>
            <a:solidFill>
              <a:srgbClr val="8484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9" name="Google Shape;599;p44"/>
            <p:cNvSpPr txBox="1"/>
            <p:nvPr/>
          </p:nvSpPr>
          <p:spPr>
            <a:xfrm>
              <a:off x="1607" y="2492"/>
              <a:ext cx="6" cy="901"/>
            </a:xfrm>
            <a:prstGeom prst="rect">
              <a:avLst/>
            </a:prstGeom>
            <a:solidFill>
              <a:srgbClr val="7373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0" name="Google Shape;600;p44"/>
            <p:cNvSpPr txBox="1"/>
            <p:nvPr/>
          </p:nvSpPr>
          <p:spPr>
            <a:xfrm>
              <a:off x="1613" y="2492"/>
              <a:ext cx="12" cy="901"/>
            </a:xfrm>
            <a:prstGeom prst="rect">
              <a:avLst/>
            </a:prstGeom>
            <a:solidFill>
              <a:srgbClr val="6363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1" name="Google Shape;601;p44"/>
            <p:cNvSpPr txBox="1"/>
            <p:nvPr/>
          </p:nvSpPr>
          <p:spPr>
            <a:xfrm>
              <a:off x="1625" y="2492"/>
              <a:ext cx="6" cy="901"/>
            </a:xfrm>
            <a:prstGeom prst="rect">
              <a:avLst/>
            </a:prstGeom>
            <a:solidFill>
              <a:srgbClr val="5151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2" name="Google Shape;602;p44"/>
            <p:cNvSpPr txBox="1"/>
            <p:nvPr/>
          </p:nvSpPr>
          <p:spPr>
            <a:xfrm>
              <a:off x="1631" y="2492"/>
              <a:ext cx="12" cy="901"/>
            </a:xfrm>
            <a:prstGeom prst="rect">
              <a:avLst/>
            </a:prstGeom>
            <a:solidFill>
              <a:srgbClr val="404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3" name="Google Shape;603;p44"/>
            <p:cNvSpPr txBox="1"/>
            <p:nvPr/>
          </p:nvSpPr>
          <p:spPr>
            <a:xfrm>
              <a:off x="1643" y="2492"/>
              <a:ext cx="6" cy="901"/>
            </a:xfrm>
            <a:prstGeom prst="rect">
              <a:avLst/>
            </a:prstGeom>
            <a:solidFill>
              <a:srgbClr val="2F2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4" name="Google Shape;604;p44"/>
            <p:cNvSpPr txBox="1"/>
            <p:nvPr/>
          </p:nvSpPr>
          <p:spPr>
            <a:xfrm>
              <a:off x="1649" y="2492"/>
              <a:ext cx="12" cy="901"/>
            </a:xfrm>
            <a:prstGeom prst="rect">
              <a:avLst/>
            </a:prstGeom>
            <a:solidFill>
              <a:srgbClr val="202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5" name="Google Shape;605;p44"/>
            <p:cNvSpPr txBox="1"/>
            <p:nvPr/>
          </p:nvSpPr>
          <p:spPr>
            <a:xfrm>
              <a:off x="1661" y="2492"/>
              <a:ext cx="6" cy="901"/>
            </a:xfrm>
            <a:prstGeom prst="rect">
              <a:avLst/>
            </a:prstGeom>
            <a:solidFill>
              <a:srgbClr val="0D0D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06" name="Google Shape;606;p44"/>
          <p:cNvGrpSpPr/>
          <p:nvPr/>
        </p:nvGrpSpPr>
        <p:grpSpPr>
          <a:xfrm>
            <a:off x="3632200" y="3733800"/>
            <a:ext cx="474662" cy="1668462"/>
            <a:chOff x="2075" y="2342"/>
            <a:chExt cx="276" cy="1051"/>
          </a:xfrm>
        </p:grpSpPr>
        <p:sp>
          <p:nvSpPr>
            <p:cNvPr id="607" name="Google Shape;607;p44"/>
            <p:cNvSpPr txBox="1"/>
            <p:nvPr/>
          </p:nvSpPr>
          <p:spPr>
            <a:xfrm>
              <a:off x="2075" y="2342"/>
              <a:ext cx="6" cy="1051"/>
            </a:xfrm>
            <a:prstGeom prst="rect">
              <a:avLst/>
            </a:prstGeom>
            <a:solidFill>
              <a:srgbClr val="0D0D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8" name="Google Shape;608;p44"/>
            <p:cNvSpPr txBox="1"/>
            <p:nvPr/>
          </p:nvSpPr>
          <p:spPr>
            <a:xfrm>
              <a:off x="2081" y="2342"/>
              <a:ext cx="12" cy="1051"/>
            </a:xfrm>
            <a:prstGeom prst="rect">
              <a:avLst/>
            </a:prstGeom>
            <a:solidFill>
              <a:srgbClr val="202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9" name="Google Shape;609;p44"/>
            <p:cNvSpPr txBox="1"/>
            <p:nvPr/>
          </p:nvSpPr>
          <p:spPr>
            <a:xfrm>
              <a:off x="2093" y="2342"/>
              <a:ext cx="6" cy="1051"/>
            </a:xfrm>
            <a:prstGeom prst="rect">
              <a:avLst/>
            </a:prstGeom>
            <a:solidFill>
              <a:srgbClr val="2F2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0" name="Google Shape;610;p44"/>
            <p:cNvSpPr txBox="1"/>
            <p:nvPr/>
          </p:nvSpPr>
          <p:spPr>
            <a:xfrm>
              <a:off x="2099" y="2342"/>
              <a:ext cx="12" cy="1051"/>
            </a:xfrm>
            <a:prstGeom prst="rect">
              <a:avLst/>
            </a:prstGeom>
            <a:solidFill>
              <a:srgbClr val="404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1" name="Google Shape;611;p44"/>
            <p:cNvSpPr txBox="1"/>
            <p:nvPr/>
          </p:nvSpPr>
          <p:spPr>
            <a:xfrm>
              <a:off x="2111" y="2342"/>
              <a:ext cx="6" cy="1051"/>
            </a:xfrm>
            <a:prstGeom prst="rect">
              <a:avLst/>
            </a:prstGeom>
            <a:solidFill>
              <a:srgbClr val="5151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2" name="Google Shape;612;p44"/>
            <p:cNvSpPr txBox="1"/>
            <p:nvPr/>
          </p:nvSpPr>
          <p:spPr>
            <a:xfrm>
              <a:off x="2117" y="2342"/>
              <a:ext cx="12" cy="1051"/>
            </a:xfrm>
            <a:prstGeom prst="rect">
              <a:avLst/>
            </a:prstGeom>
            <a:solidFill>
              <a:srgbClr val="6363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3" name="Google Shape;613;p44"/>
            <p:cNvSpPr txBox="1"/>
            <p:nvPr/>
          </p:nvSpPr>
          <p:spPr>
            <a:xfrm>
              <a:off x="2129" y="2342"/>
              <a:ext cx="6" cy="1051"/>
            </a:xfrm>
            <a:prstGeom prst="rect">
              <a:avLst/>
            </a:prstGeom>
            <a:solidFill>
              <a:srgbClr val="7373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4" name="Google Shape;614;p44"/>
            <p:cNvSpPr txBox="1"/>
            <p:nvPr/>
          </p:nvSpPr>
          <p:spPr>
            <a:xfrm>
              <a:off x="2135" y="2342"/>
              <a:ext cx="6" cy="1051"/>
            </a:xfrm>
            <a:prstGeom prst="rect">
              <a:avLst/>
            </a:prstGeom>
            <a:solidFill>
              <a:srgbClr val="7E7E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5" name="Google Shape;615;p44"/>
            <p:cNvSpPr txBox="1"/>
            <p:nvPr/>
          </p:nvSpPr>
          <p:spPr>
            <a:xfrm>
              <a:off x="2141" y="2342"/>
              <a:ext cx="12" cy="1051"/>
            </a:xfrm>
            <a:prstGeom prst="rect">
              <a:avLst/>
            </a:prstGeom>
            <a:solidFill>
              <a:srgbClr val="8E8E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6" name="Google Shape;616;p44"/>
            <p:cNvSpPr txBox="1"/>
            <p:nvPr/>
          </p:nvSpPr>
          <p:spPr>
            <a:xfrm>
              <a:off x="2153" y="2342"/>
              <a:ext cx="6" cy="1051"/>
            </a:xfrm>
            <a:prstGeom prst="rect">
              <a:avLst/>
            </a:prstGeom>
            <a:solidFill>
              <a:srgbClr val="9B9B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7" name="Google Shape;617;p44"/>
            <p:cNvSpPr txBox="1"/>
            <p:nvPr/>
          </p:nvSpPr>
          <p:spPr>
            <a:xfrm>
              <a:off x="2159" y="2342"/>
              <a:ext cx="12" cy="1051"/>
            </a:xfrm>
            <a:prstGeom prst="rect">
              <a:avLst/>
            </a:prstGeom>
            <a:solidFill>
              <a:srgbClr val="A6A6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8" name="Google Shape;618;p44"/>
            <p:cNvSpPr txBox="1"/>
            <p:nvPr/>
          </p:nvSpPr>
          <p:spPr>
            <a:xfrm>
              <a:off x="2171" y="2342"/>
              <a:ext cx="6" cy="1051"/>
            </a:xfrm>
            <a:prstGeom prst="rect">
              <a:avLst/>
            </a:prstGeom>
            <a:solidFill>
              <a:srgbClr val="AFA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9" name="Google Shape;619;p44"/>
            <p:cNvSpPr txBox="1"/>
            <p:nvPr/>
          </p:nvSpPr>
          <p:spPr>
            <a:xfrm>
              <a:off x="2177" y="2342"/>
              <a:ext cx="12" cy="1051"/>
            </a:xfrm>
            <a:prstGeom prst="rect">
              <a:avLst/>
            </a:prstGeom>
            <a:solidFill>
              <a:srgbClr val="B7B7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0" name="Google Shape;620;p44"/>
            <p:cNvSpPr txBox="1"/>
            <p:nvPr/>
          </p:nvSpPr>
          <p:spPr>
            <a:xfrm>
              <a:off x="2189" y="2342"/>
              <a:ext cx="6" cy="1051"/>
            </a:xfrm>
            <a:prstGeom prst="rect">
              <a:avLst/>
            </a:prstGeom>
            <a:solidFill>
              <a:srgbClr val="BCB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1" name="Google Shape;621;p44"/>
            <p:cNvSpPr txBox="1"/>
            <p:nvPr/>
          </p:nvSpPr>
          <p:spPr>
            <a:xfrm>
              <a:off x="2195" y="2342"/>
              <a:ext cx="12" cy="1051"/>
            </a:xfrm>
            <a:prstGeom prst="rect">
              <a:avLst/>
            </a:prstGeom>
            <a:solidFill>
              <a:srgbClr val="BFB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2" name="Google Shape;622;p44"/>
            <p:cNvSpPr txBox="1"/>
            <p:nvPr/>
          </p:nvSpPr>
          <p:spPr>
            <a:xfrm>
              <a:off x="2207" y="2342"/>
              <a:ext cx="6" cy="1051"/>
            </a:xfrm>
            <a:prstGeom prst="rect">
              <a:avLst/>
            </a:prstGeom>
            <a:solidFill>
              <a:srgbClr val="C1C1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3" name="Google Shape;623;p44"/>
            <p:cNvSpPr txBox="1"/>
            <p:nvPr/>
          </p:nvSpPr>
          <p:spPr>
            <a:xfrm>
              <a:off x="2213" y="2342"/>
              <a:ext cx="6" cy="1051"/>
            </a:xfrm>
            <a:prstGeom prst="rect">
              <a:avLst/>
            </a:prstGeom>
            <a:solidFill>
              <a:srgbClr val="C1C1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4" name="Google Shape;624;p44"/>
            <p:cNvSpPr txBox="1"/>
            <p:nvPr/>
          </p:nvSpPr>
          <p:spPr>
            <a:xfrm>
              <a:off x="2219" y="2342"/>
              <a:ext cx="12" cy="1051"/>
            </a:xfrm>
            <a:prstGeom prst="rect">
              <a:avLst/>
            </a:prstGeom>
            <a:solidFill>
              <a:srgbClr val="BFB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5" name="Google Shape;625;p44"/>
            <p:cNvSpPr txBox="1"/>
            <p:nvPr/>
          </p:nvSpPr>
          <p:spPr>
            <a:xfrm>
              <a:off x="2231" y="2342"/>
              <a:ext cx="6" cy="1051"/>
            </a:xfrm>
            <a:prstGeom prst="rect">
              <a:avLst/>
            </a:prstGeom>
            <a:solidFill>
              <a:srgbClr val="BCB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6" name="Google Shape;626;p44"/>
            <p:cNvSpPr txBox="1"/>
            <p:nvPr/>
          </p:nvSpPr>
          <p:spPr>
            <a:xfrm>
              <a:off x="2237" y="2342"/>
              <a:ext cx="12" cy="1051"/>
            </a:xfrm>
            <a:prstGeom prst="rect">
              <a:avLst/>
            </a:prstGeom>
            <a:solidFill>
              <a:srgbClr val="B7B7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7" name="Google Shape;627;p44"/>
            <p:cNvSpPr txBox="1"/>
            <p:nvPr/>
          </p:nvSpPr>
          <p:spPr>
            <a:xfrm>
              <a:off x="2249" y="2342"/>
              <a:ext cx="6" cy="1051"/>
            </a:xfrm>
            <a:prstGeom prst="rect">
              <a:avLst/>
            </a:prstGeom>
            <a:solidFill>
              <a:srgbClr val="AFA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8" name="Google Shape;628;p44"/>
            <p:cNvSpPr txBox="1"/>
            <p:nvPr/>
          </p:nvSpPr>
          <p:spPr>
            <a:xfrm>
              <a:off x="2255" y="2342"/>
              <a:ext cx="12" cy="1051"/>
            </a:xfrm>
            <a:prstGeom prst="rect">
              <a:avLst/>
            </a:prstGeom>
            <a:solidFill>
              <a:srgbClr val="A6A6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9" name="Google Shape;629;p44"/>
            <p:cNvSpPr txBox="1"/>
            <p:nvPr/>
          </p:nvSpPr>
          <p:spPr>
            <a:xfrm>
              <a:off x="2267" y="2342"/>
              <a:ext cx="6" cy="1051"/>
            </a:xfrm>
            <a:prstGeom prst="rect">
              <a:avLst/>
            </a:prstGeom>
            <a:solidFill>
              <a:srgbClr val="9B9B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0" name="Google Shape;630;p44"/>
            <p:cNvSpPr txBox="1"/>
            <p:nvPr/>
          </p:nvSpPr>
          <p:spPr>
            <a:xfrm>
              <a:off x="2273" y="2342"/>
              <a:ext cx="6" cy="1051"/>
            </a:xfrm>
            <a:prstGeom prst="rect">
              <a:avLst/>
            </a:prstGeom>
            <a:solidFill>
              <a:srgbClr val="9393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1" name="Google Shape;631;p44"/>
            <p:cNvSpPr txBox="1"/>
            <p:nvPr/>
          </p:nvSpPr>
          <p:spPr>
            <a:xfrm>
              <a:off x="2279" y="2342"/>
              <a:ext cx="12" cy="1051"/>
            </a:xfrm>
            <a:prstGeom prst="rect">
              <a:avLst/>
            </a:prstGeom>
            <a:solidFill>
              <a:srgbClr val="8484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2" name="Google Shape;632;p44"/>
            <p:cNvSpPr txBox="1"/>
            <p:nvPr/>
          </p:nvSpPr>
          <p:spPr>
            <a:xfrm>
              <a:off x="2291" y="2342"/>
              <a:ext cx="6" cy="1051"/>
            </a:xfrm>
            <a:prstGeom prst="rect">
              <a:avLst/>
            </a:prstGeom>
            <a:solidFill>
              <a:srgbClr val="7373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3" name="Google Shape;633;p44"/>
            <p:cNvSpPr txBox="1"/>
            <p:nvPr/>
          </p:nvSpPr>
          <p:spPr>
            <a:xfrm>
              <a:off x="2297" y="2342"/>
              <a:ext cx="12" cy="1051"/>
            </a:xfrm>
            <a:prstGeom prst="rect">
              <a:avLst/>
            </a:prstGeom>
            <a:solidFill>
              <a:srgbClr val="6363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4" name="Google Shape;634;p44"/>
            <p:cNvSpPr txBox="1"/>
            <p:nvPr/>
          </p:nvSpPr>
          <p:spPr>
            <a:xfrm>
              <a:off x="2309" y="2342"/>
              <a:ext cx="6" cy="1051"/>
            </a:xfrm>
            <a:prstGeom prst="rect">
              <a:avLst/>
            </a:prstGeom>
            <a:solidFill>
              <a:srgbClr val="5151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5" name="Google Shape;635;p44"/>
            <p:cNvSpPr txBox="1"/>
            <p:nvPr/>
          </p:nvSpPr>
          <p:spPr>
            <a:xfrm>
              <a:off x="2315" y="2342"/>
              <a:ext cx="12" cy="1051"/>
            </a:xfrm>
            <a:prstGeom prst="rect">
              <a:avLst/>
            </a:prstGeom>
            <a:solidFill>
              <a:srgbClr val="404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6" name="Google Shape;636;p44"/>
            <p:cNvSpPr txBox="1"/>
            <p:nvPr/>
          </p:nvSpPr>
          <p:spPr>
            <a:xfrm>
              <a:off x="2327" y="2342"/>
              <a:ext cx="6" cy="1051"/>
            </a:xfrm>
            <a:prstGeom prst="rect">
              <a:avLst/>
            </a:prstGeom>
            <a:solidFill>
              <a:srgbClr val="2F2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7" name="Google Shape;637;p44"/>
            <p:cNvSpPr txBox="1"/>
            <p:nvPr/>
          </p:nvSpPr>
          <p:spPr>
            <a:xfrm>
              <a:off x="2333" y="2342"/>
              <a:ext cx="12" cy="1051"/>
            </a:xfrm>
            <a:prstGeom prst="rect">
              <a:avLst/>
            </a:prstGeom>
            <a:solidFill>
              <a:srgbClr val="202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8" name="Google Shape;638;p44"/>
            <p:cNvSpPr txBox="1"/>
            <p:nvPr/>
          </p:nvSpPr>
          <p:spPr>
            <a:xfrm>
              <a:off x="2345" y="2342"/>
              <a:ext cx="6" cy="1051"/>
            </a:xfrm>
            <a:prstGeom prst="rect">
              <a:avLst/>
            </a:prstGeom>
            <a:solidFill>
              <a:srgbClr val="0D0D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39" name="Google Shape;639;p44"/>
          <p:cNvGrpSpPr/>
          <p:nvPr/>
        </p:nvGrpSpPr>
        <p:grpSpPr>
          <a:xfrm>
            <a:off x="4787900" y="2743200"/>
            <a:ext cx="466725" cy="2622550"/>
            <a:chOff x="2759" y="1741"/>
            <a:chExt cx="271" cy="1652"/>
          </a:xfrm>
        </p:grpSpPr>
        <p:sp>
          <p:nvSpPr>
            <p:cNvPr id="640" name="Google Shape;640;p44"/>
            <p:cNvSpPr txBox="1"/>
            <p:nvPr/>
          </p:nvSpPr>
          <p:spPr>
            <a:xfrm>
              <a:off x="2759" y="1741"/>
              <a:ext cx="6" cy="1652"/>
            </a:xfrm>
            <a:prstGeom prst="rect">
              <a:avLst/>
            </a:prstGeom>
            <a:solidFill>
              <a:srgbClr val="0D0D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1" name="Google Shape;641;p44"/>
            <p:cNvSpPr txBox="1"/>
            <p:nvPr/>
          </p:nvSpPr>
          <p:spPr>
            <a:xfrm>
              <a:off x="2765" y="1741"/>
              <a:ext cx="12" cy="1652"/>
            </a:xfrm>
            <a:prstGeom prst="rect">
              <a:avLst/>
            </a:prstGeom>
            <a:solidFill>
              <a:srgbClr val="202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2" name="Google Shape;642;p44"/>
            <p:cNvSpPr txBox="1"/>
            <p:nvPr/>
          </p:nvSpPr>
          <p:spPr>
            <a:xfrm>
              <a:off x="2777" y="1741"/>
              <a:ext cx="6" cy="1652"/>
            </a:xfrm>
            <a:prstGeom prst="rect">
              <a:avLst/>
            </a:prstGeom>
            <a:solidFill>
              <a:srgbClr val="303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3" name="Google Shape;643;p44"/>
            <p:cNvSpPr txBox="1"/>
            <p:nvPr/>
          </p:nvSpPr>
          <p:spPr>
            <a:xfrm>
              <a:off x="2783" y="1741"/>
              <a:ext cx="12" cy="1652"/>
            </a:xfrm>
            <a:prstGeom prst="rect">
              <a:avLst/>
            </a:prstGeom>
            <a:solidFill>
              <a:srgbClr val="4141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4" name="Google Shape;644;p44"/>
            <p:cNvSpPr txBox="1"/>
            <p:nvPr/>
          </p:nvSpPr>
          <p:spPr>
            <a:xfrm>
              <a:off x="2795" y="1741"/>
              <a:ext cx="6" cy="1652"/>
            </a:xfrm>
            <a:prstGeom prst="rect">
              <a:avLst/>
            </a:prstGeom>
            <a:solidFill>
              <a:srgbClr val="5252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5" name="Google Shape;645;p44"/>
            <p:cNvSpPr txBox="1"/>
            <p:nvPr/>
          </p:nvSpPr>
          <p:spPr>
            <a:xfrm>
              <a:off x="2801" y="1741"/>
              <a:ext cx="6" cy="1652"/>
            </a:xfrm>
            <a:prstGeom prst="rect">
              <a:avLst/>
            </a:prstGeom>
            <a:solidFill>
              <a:srgbClr val="5F5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6" name="Google Shape;646;p44"/>
            <p:cNvSpPr txBox="1"/>
            <p:nvPr/>
          </p:nvSpPr>
          <p:spPr>
            <a:xfrm>
              <a:off x="2807" y="1741"/>
              <a:ext cx="12" cy="1652"/>
            </a:xfrm>
            <a:prstGeom prst="rect">
              <a:avLst/>
            </a:prstGeom>
            <a:solidFill>
              <a:srgbClr val="707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7" name="Google Shape;647;p44"/>
            <p:cNvSpPr txBox="1"/>
            <p:nvPr/>
          </p:nvSpPr>
          <p:spPr>
            <a:xfrm>
              <a:off x="2819" y="1741"/>
              <a:ext cx="6" cy="1652"/>
            </a:xfrm>
            <a:prstGeom prst="rect">
              <a:avLst/>
            </a:prstGeom>
            <a:solidFill>
              <a:srgbClr val="8181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8" name="Google Shape;648;p44"/>
            <p:cNvSpPr txBox="1"/>
            <p:nvPr/>
          </p:nvSpPr>
          <p:spPr>
            <a:xfrm>
              <a:off x="2825" y="1741"/>
              <a:ext cx="12" cy="1652"/>
            </a:xfrm>
            <a:prstGeom prst="rect">
              <a:avLst/>
            </a:prstGeom>
            <a:solidFill>
              <a:srgbClr val="909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9" name="Google Shape;649;p44"/>
            <p:cNvSpPr txBox="1"/>
            <p:nvPr/>
          </p:nvSpPr>
          <p:spPr>
            <a:xfrm>
              <a:off x="2837" y="1741"/>
              <a:ext cx="6" cy="1652"/>
            </a:xfrm>
            <a:prstGeom prst="rect">
              <a:avLst/>
            </a:prstGeom>
            <a:solidFill>
              <a:srgbClr val="9D9D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0" name="Google Shape;650;p44"/>
            <p:cNvSpPr txBox="1"/>
            <p:nvPr/>
          </p:nvSpPr>
          <p:spPr>
            <a:xfrm>
              <a:off x="2843" y="1741"/>
              <a:ext cx="6" cy="1652"/>
            </a:xfrm>
            <a:prstGeom prst="rect">
              <a:avLst/>
            </a:prstGeom>
            <a:solidFill>
              <a:srgbClr val="A5A5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1" name="Google Shape;651;p44"/>
            <p:cNvSpPr txBox="1"/>
            <p:nvPr/>
          </p:nvSpPr>
          <p:spPr>
            <a:xfrm>
              <a:off x="2849" y="1741"/>
              <a:ext cx="13" cy="1652"/>
            </a:xfrm>
            <a:prstGeom prst="rect">
              <a:avLst/>
            </a:prstGeom>
            <a:solidFill>
              <a:srgbClr val="AFA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2" name="Google Shape;652;p44"/>
            <p:cNvSpPr txBox="1"/>
            <p:nvPr/>
          </p:nvSpPr>
          <p:spPr>
            <a:xfrm>
              <a:off x="2862" y="1741"/>
              <a:ext cx="6" cy="1652"/>
            </a:xfrm>
            <a:prstGeom prst="rect">
              <a:avLst/>
            </a:prstGeom>
            <a:solidFill>
              <a:srgbClr val="B6B6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3" name="Google Shape;653;p44"/>
            <p:cNvSpPr txBox="1"/>
            <p:nvPr/>
          </p:nvSpPr>
          <p:spPr>
            <a:xfrm>
              <a:off x="2868" y="1741"/>
              <a:ext cx="12" cy="1652"/>
            </a:xfrm>
            <a:prstGeom prst="rect">
              <a:avLst/>
            </a:prstGeom>
            <a:solidFill>
              <a:srgbClr val="BBBB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4" name="Google Shape;654;p44"/>
            <p:cNvSpPr txBox="1"/>
            <p:nvPr/>
          </p:nvSpPr>
          <p:spPr>
            <a:xfrm>
              <a:off x="2880" y="1741"/>
              <a:ext cx="6" cy="1652"/>
            </a:xfrm>
            <a:prstGeom prst="rect">
              <a:avLst/>
            </a:prstGeom>
            <a:solidFill>
              <a:srgbClr val="BFB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5" name="Google Shape;655;p44"/>
            <p:cNvSpPr txBox="1"/>
            <p:nvPr/>
          </p:nvSpPr>
          <p:spPr>
            <a:xfrm>
              <a:off x="2886" y="1741"/>
              <a:ext cx="6" cy="1652"/>
            </a:xfrm>
            <a:prstGeom prst="rect">
              <a:avLst/>
            </a:prstGeom>
            <a:solidFill>
              <a:srgbClr val="C0C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6" name="Google Shape;656;p44"/>
            <p:cNvSpPr txBox="1"/>
            <p:nvPr/>
          </p:nvSpPr>
          <p:spPr>
            <a:xfrm>
              <a:off x="2892" y="1741"/>
              <a:ext cx="12" cy="1652"/>
            </a:xfrm>
            <a:prstGeom prst="rect">
              <a:avLst/>
            </a:prstGeom>
            <a:solidFill>
              <a:srgbClr val="C1C1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7" name="Google Shape;657;p44"/>
            <p:cNvSpPr txBox="1"/>
            <p:nvPr/>
          </p:nvSpPr>
          <p:spPr>
            <a:xfrm>
              <a:off x="2904" y="1741"/>
              <a:ext cx="6" cy="1652"/>
            </a:xfrm>
            <a:prstGeom prst="rect">
              <a:avLst/>
            </a:prstGeom>
            <a:solidFill>
              <a:srgbClr val="BFB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8" name="Google Shape;658;p44"/>
            <p:cNvSpPr txBox="1"/>
            <p:nvPr/>
          </p:nvSpPr>
          <p:spPr>
            <a:xfrm>
              <a:off x="2910" y="1741"/>
              <a:ext cx="12" cy="1652"/>
            </a:xfrm>
            <a:prstGeom prst="rect">
              <a:avLst/>
            </a:prstGeom>
            <a:solidFill>
              <a:srgbClr val="BBBB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9" name="Google Shape;659;p44"/>
            <p:cNvSpPr txBox="1"/>
            <p:nvPr/>
          </p:nvSpPr>
          <p:spPr>
            <a:xfrm>
              <a:off x="2922" y="1741"/>
              <a:ext cx="6" cy="1652"/>
            </a:xfrm>
            <a:prstGeom prst="rect">
              <a:avLst/>
            </a:prstGeom>
            <a:solidFill>
              <a:srgbClr val="B6B6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0" name="Google Shape;660;p44"/>
            <p:cNvSpPr txBox="1"/>
            <p:nvPr/>
          </p:nvSpPr>
          <p:spPr>
            <a:xfrm>
              <a:off x="2928" y="1741"/>
              <a:ext cx="12" cy="1652"/>
            </a:xfrm>
            <a:prstGeom prst="rect">
              <a:avLst/>
            </a:prstGeom>
            <a:solidFill>
              <a:srgbClr val="AFA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1" name="Google Shape;661;p44"/>
            <p:cNvSpPr txBox="1"/>
            <p:nvPr/>
          </p:nvSpPr>
          <p:spPr>
            <a:xfrm>
              <a:off x="2940" y="1741"/>
              <a:ext cx="6" cy="1652"/>
            </a:xfrm>
            <a:prstGeom prst="rect">
              <a:avLst/>
            </a:prstGeom>
            <a:solidFill>
              <a:srgbClr val="A5A5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2" name="Google Shape;662;p44"/>
            <p:cNvSpPr txBox="1"/>
            <p:nvPr/>
          </p:nvSpPr>
          <p:spPr>
            <a:xfrm>
              <a:off x="2946" y="1741"/>
              <a:ext cx="6" cy="1652"/>
            </a:xfrm>
            <a:prstGeom prst="rect">
              <a:avLst/>
            </a:prstGeom>
            <a:solidFill>
              <a:srgbClr val="9D9D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3" name="Google Shape;663;p44"/>
            <p:cNvSpPr txBox="1"/>
            <p:nvPr/>
          </p:nvSpPr>
          <p:spPr>
            <a:xfrm>
              <a:off x="2952" y="1741"/>
              <a:ext cx="12" cy="1652"/>
            </a:xfrm>
            <a:prstGeom prst="rect">
              <a:avLst/>
            </a:prstGeom>
            <a:solidFill>
              <a:srgbClr val="909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4" name="Google Shape;664;p44"/>
            <p:cNvSpPr txBox="1"/>
            <p:nvPr/>
          </p:nvSpPr>
          <p:spPr>
            <a:xfrm>
              <a:off x="2964" y="1741"/>
              <a:ext cx="6" cy="1652"/>
            </a:xfrm>
            <a:prstGeom prst="rect">
              <a:avLst/>
            </a:prstGeom>
            <a:solidFill>
              <a:srgbClr val="8181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5" name="Google Shape;665;p44"/>
            <p:cNvSpPr txBox="1"/>
            <p:nvPr/>
          </p:nvSpPr>
          <p:spPr>
            <a:xfrm>
              <a:off x="2970" y="1741"/>
              <a:ext cx="12" cy="1652"/>
            </a:xfrm>
            <a:prstGeom prst="rect">
              <a:avLst/>
            </a:prstGeom>
            <a:solidFill>
              <a:srgbClr val="707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6" name="Google Shape;666;p44"/>
            <p:cNvSpPr txBox="1"/>
            <p:nvPr/>
          </p:nvSpPr>
          <p:spPr>
            <a:xfrm>
              <a:off x="2982" y="1741"/>
              <a:ext cx="6" cy="1652"/>
            </a:xfrm>
            <a:prstGeom prst="rect">
              <a:avLst/>
            </a:prstGeom>
            <a:solidFill>
              <a:srgbClr val="5F5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7" name="Google Shape;667;p44"/>
            <p:cNvSpPr txBox="1"/>
            <p:nvPr/>
          </p:nvSpPr>
          <p:spPr>
            <a:xfrm>
              <a:off x="2988" y="1741"/>
              <a:ext cx="6" cy="1652"/>
            </a:xfrm>
            <a:prstGeom prst="rect">
              <a:avLst/>
            </a:prstGeom>
            <a:solidFill>
              <a:srgbClr val="5252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8" name="Google Shape;668;p44"/>
            <p:cNvSpPr txBox="1"/>
            <p:nvPr/>
          </p:nvSpPr>
          <p:spPr>
            <a:xfrm>
              <a:off x="2994" y="1741"/>
              <a:ext cx="12" cy="1652"/>
            </a:xfrm>
            <a:prstGeom prst="rect">
              <a:avLst/>
            </a:prstGeom>
            <a:solidFill>
              <a:srgbClr val="4141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9" name="Google Shape;669;p44"/>
            <p:cNvSpPr txBox="1"/>
            <p:nvPr/>
          </p:nvSpPr>
          <p:spPr>
            <a:xfrm>
              <a:off x="3006" y="1741"/>
              <a:ext cx="6" cy="1652"/>
            </a:xfrm>
            <a:prstGeom prst="rect">
              <a:avLst/>
            </a:prstGeom>
            <a:solidFill>
              <a:srgbClr val="303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0" name="Google Shape;670;p44"/>
            <p:cNvSpPr txBox="1"/>
            <p:nvPr/>
          </p:nvSpPr>
          <p:spPr>
            <a:xfrm>
              <a:off x="3012" y="1741"/>
              <a:ext cx="12" cy="1652"/>
            </a:xfrm>
            <a:prstGeom prst="rect">
              <a:avLst/>
            </a:prstGeom>
            <a:solidFill>
              <a:srgbClr val="202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1" name="Google Shape;671;p44"/>
            <p:cNvSpPr txBox="1"/>
            <p:nvPr/>
          </p:nvSpPr>
          <p:spPr>
            <a:xfrm>
              <a:off x="3024" y="1741"/>
              <a:ext cx="6" cy="1652"/>
            </a:xfrm>
            <a:prstGeom prst="rect">
              <a:avLst/>
            </a:prstGeom>
            <a:solidFill>
              <a:srgbClr val="0D0D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72" name="Google Shape;672;p44"/>
          <p:cNvGrpSpPr/>
          <p:nvPr/>
        </p:nvGrpSpPr>
        <p:grpSpPr>
          <a:xfrm>
            <a:off x="5861050" y="3733800"/>
            <a:ext cx="474662" cy="1668462"/>
            <a:chOff x="3438" y="2342"/>
            <a:chExt cx="276" cy="1051"/>
          </a:xfrm>
        </p:grpSpPr>
        <p:sp>
          <p:nvSpPr>
            <p:cNvPr id="673" name="Google Shape;673;p44"/>
            <p:cNvSpPr txBox="1"/>
            <p:nvPr/>
          </p:nvSpPr>
          <p:spPr>
            <a:xfrm>
              <a:off x="3438" y="2342"/>
              <a:ext cx="6" cy="1051"/>
            </a:xfrm>
            <a:prstGeom prst="rect">
              <a:avLst/>
            </a:prstGeom>
            <a:solidFill>
              <a:srgbClr val="0D0D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4" name="Google Shape;674;p44"/>
            <p:cNvSpPr txBox="1"/>
            <p:nvPr/>
          </p:nvSpPr>
          <p:spPr>
            <a:xfrm>
              <a:off x="3444" y="2342"/>
              <a:ext cx="12" cy="1051"/>
            </a:xfrm>
            <a:prstGeom prst="rect">
              <a:avLst/>
            </a:prstGeom>
            <a:solidFill>
              <a:srgbClr val="202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5" name="Google Shape;675;p44"/>
            <p:cNvSpPr txBox="1"/>
            <p:nvPr/>
          </p:nvSpPr>
          <p:spPr>
            <a:xfrm>
              <a:off x="3456" y="2342"/>
              <a:ext cx="6" cy="1051"/>
            </a:xfrm>
            <a:prstGeom prst="rect">
              <a:avLst/>
            </a:prstGeom>
            <a:solidFill>
              <a:srgbClr val="2F2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6" name="Google Shape;676;p44"/>
            <p:cNvSpPr txBox="1"/>
            <p:nvPr/>
          </p:nvSpPr>
          <p:spPr>
            <a:xfrm>
              <a:off x="3462" y="2342"/>
              <a:ext cx="12" cy="1051"/>
            </a:xfrm>
            <a:prstGeom prst="rect">
              <a:avLst/>
            </a:prstGeom>
            <a:solidFill>
              <a:srgbClr val="404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7" name="Google Shape;677;p44"/>
            <p:cNvSpPr txBox="1"/>
            <p:nvPr/>
          </p:nvSpPr>
          <p:spPr>
            <a:xfrm>
              <a:off x="3474" y="2342"/>
              <a:ext cx="6" cy="1051"/>
            </a:xfrm>
            <a:prstGeom prst="rect">
              <a:avLst/>
            </a:prstGeom>
            <a:solidFill>
              <a:srgbClr val="5151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8" name="Google Shape;678;p44"/>
            <p:cNvSpPr txBox="1"/>
            <p:nvPr/>
          </p:nvSpPr>
          <p:spPr>
            <a:xfrm>
              <a:off x="3480" y="2342"/>
              <a:ext cx="12" cy="1051"/>
            </a:xfrm>
            <a:prstGeom prst="rect">
              <a:avLst/>
            </a:prstGeom>
            <a:solidFill>
              <a:srgbClr val="6363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79" name="Google Shape;679;p44"/>
            <p:cNvSpPr txBox="1"/>
            <p:nvPr/>
          </p:nvSpPr>
          <p:spPr>
            <a:xfrm>
              <a:off x="3492" y="2342"/>
              <a:ext cx="6" cy="1051"/>
            </a:xfrm>
            <a:prstGeom prst="rect">
              <a:avLst/>
            </a:prstGeom>
            <a:solidFill>
              <a:srgbClr val="7373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0" name="Google Shape;680;p44"/>
            <p:cNvSpPr txBox="1"/>
            <p:nvPr/>
          </p:nvSpPr>
          <p:spPr>
            <a:xfrm>
              <a:off x="3498" y="2342"/>
              <a:ext cx="6" cy="1051"/>
            </a:xfrm>
            <a:prstGeom prst="rect">
              <a:avLst/>
            </a:prstGeom>
            <a:solidFill>
              <a:srgbClr val="7E7E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1" name="Google Shape;681;p44"/>
            <p:cNvSpPr txBox="1"/>
            <p:nvPr/>
          </p:nvSpPr>
          <p:spPr>
            <a:xfrm>
              <a:off x="3504" y="2342"/>
              <a:ext cx="12" cy="1051"/>
            </a:xfrm>
            <a:prstGeom prst="rect">
              <a:avLst/>
            </a:prstGeom>
            <a:solidFill>
              <a:srgbClr val="8E8E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2" name="Google Shape;682;p44"/>
            <p:cNvSpPr txBox="1"/>
            <p:nvPr/>
          </p:nvSpPr>
          <p:spPr>
            <a:xfrm>
              <a:off x="3516" y="2342"/>
              <a:ext cx="6" cy="1051"/>
            </a:xfrm>
            <a:prstGeom prst="rect">
              <a:avLst/>
            </a:prstGeom>
            <a:solidFill>
              <a:srgbClr val="9B9B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3" name="Google Shape;683;p44"/>
            <p:cNvSpPr txBox="1"/>
            <p:nvPr/>
          </p:nvSpPr>
          <p:spPr>
            <a:xfrm>
              <a:off x="3522" y="2342"/>
              <a:ext cx="12" cy="1051"/>
            </a:xfrm>
            <a:prstGeom prst="rect">
              <a:avLst/>
            </a:prstGeom>
            <a:solidFill>
              <a:srgbClr val="A6A6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4" name="Google Shape;684;p44"/>
            <p:cNvSpPr txBox="1"/>
            <p:nvPr/>
          </p:nvSpPr>
          <p:spPr>
            <a:xfrm>
              <a:off x="3534" y="2342"/>
              <a:ext cx="6" cy="1051"/>
            </a:xfrm>
            <a:prstGeom prst="rect">
              <a:avLst/>
            </a:prstGeom>
            <a:solidFill>
              <a:srgbClr val="AFA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5" name="Google Shape;685;p44"/>
            <p:cNvSpPr txBox="1"/>
            <p:nvPr/>
          </p:nvSpPr>
          <p:spPr>
            <a:xfrm>
              <a:off x="3540" y="2342"/>
              <a:ext cx="12" cy="1051"/>
            </a:xfrm>
            <a:prstGeom prst="rect">
              <a:avLst/>
            </a:prstGeom>
            <a:solidFill>
              <a:srgbClr val="B7B7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6" name="Google Shape;686;p44"/>
            <p:cNvSpPr txBox="1"/>
            <p:nvPr/>
          </p:nvSpPr>
          <p:spPr>
            <a:xfrm>
              <a:off x="3552" y="2342"/>
              <a:ext cx="6" cy="1051"/>
            </a:xfrm>
            <a:prstGeom prst="rect">
              <a:avLst/>
            </a:prstGeom>
            <a:solidFill>
              <a:srgbClr val="BCB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7" name="Google Shape;687;p44"/>
            <p:cNvSpPr txBox="1"/>
            <p:nvPr/>
          </p:nvSpPr>
          <p:spPr>
            <a:xfrm>
              <a:off x="3558" y="2342"/>
              <a:ext cx="12" cy="1051"/>
            </a:xfrm>
            <a:prstGeom prst="rect">
              <a:avLst/>
            </a:prstGeom>
            <a:solidFill>
              <a:srgbClr val="BFB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8" name="Google Shape;688;p44"/>
            <p:cNvSpPr txBox="1"/>
            <p:nvPr/>
          </p:nvSpPr>
          <p:spPr>
            <a:xfrm>
              <a:off x="3570" y="2342"/>
              <a:ext cx="6" cy="1051"/>
            </a:xfrm>
            <a:prstGeom prst="rect">
              <a:avLst/>
            </a:prstGeom>
            <a:solidFill>
              <a:srgbClr val="C1C1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89" name="Google Shape;689;p44"/>
            <p:cNvSpPr txBox="1"/>
            <p:nvPr/>
          </p:nvSpPr>
          <p:spPr>
            <a:xfrm>
              <a:off x="3576" y="2342"/>
              <a:ext cx="6" cy="1051"/>
            </a:xfrm>
            <a:prstGeom prst="rect">
              <a:avLst/>
            </a:prstGeom>
            <a:solidFill>
              <a:srgbClr val="C1C1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0" name="Google Shape;690;p44"/>
            <p:cNvSpPr txBox="1"/>
            <p:nvPr/>
          </p:nvSpPr>
          <p:spPr>
            <a:xfrm>
              <a:off x="3582" y="2342"/>
              <a:ext cx="12" cy="1051"/>
            </a:xfrm>
            <a:prstGeom prst="rect">
              <a:avLst/>
            </a:prstGeom>
            <a:solidFill>
              <a:srgbClr val="BFB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1" name="Google Shape;691;p44"/>
            <p:cNvSpPr txBox="1"/>
            <p:nvPr/>
          </p:nvSpPr>
          <p:spPr>
            <a:xfrm>
              <a:off x="3594" y="2342"/>
              <a:ext cx="6" cy="1051"/>
            </a:xfrm>
            <a:prstGeom prst="rect">
              <a:avLst/>
            </a:prstGeom>
            <a:solidFill>
              <a:srgbClr val="BCBC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2" name="Google Shape;692;p44"/>
            <p:cNvSpPr txBox="1"/>
            <p:nvPr/>
          </p:nvSpPr>
          <p:spPr>
            <a:xfrm>
              <a:off x="3600" y="2342"/>
              <a:ext cx="12" cy="1051"/>
            </a:xfrm>
            <a:prstGeom prst="rect">
              <a:avLst/>
            </a:prstGeom>
            <a:solidFill>
              <a:srgbClr val="B7B7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3" name="Google Shape;693;p44"/>
            <p:cNvSpPr txBox="1"/>
            <p:nvPr/>
          </p:nvSpPr>
          <p:spPr>
            <a:xfrm>
              <a:off x="3612" y="2342"/>
              <a:ext cx="6" cy="1051"/>
            </a:xfrm>
            <a:prstGeom prst="rect">
              <a:avLst/>
            </a:prstGeom>
            <a:solidFill>
              <a:srgbClr val="AFA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4" name="Google Shape;694;p44"/>
            <p:cNvSpPr txBox="1"/>
            <p:nvPr/>
          </p:nvSpPr>
          <p:spPr>
            <a:xfrm>
              <a:off x="3618" y="2342"/>
              <a:ext cx="12" cy="1051"/>
            </a:xfrm>
            <a:prstGeom prst="rect">
              <a:avLst/>
            </a:prstGeom>
            <a:solidFill>
              <a:srgbClr val="A6A6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5" name="Google Shape;695;p44"/>
            <p:cNvSpPr txBox="1"/>
            <p:nvPr/>
          </p:nvSpPr>
          <p:spPr>
            <a:xfrm>
              <a:off x="3630" y="2342"/>
              <a:ext cx="6" cy="1051"/>
            </a:xfrm>
            <a:prstGeom prst="rect">
              <a:avLst/>
            </a:prstGeom>
            <a:solidFill>
              <a:srgbClr val="9B9B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6" name="Google Shape;696;p44"/>
            <p:cNvSpPr txBox="1"/>
            <p:nvPr/>
          </p:nvSpPr>
          <p:spPr>
            <a:xfrm>
              <a:off x="3636" y="2342"/>
              <a:ext cx="6" cy="1051"/>
            </a:xfrm>
            <a:prstGeom prst="rect">
              <a:avLst/>
            </a:prstGeom>
            <a:solidFill>
              <a:srgbClr val="9393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7" name="Google Shape;697;p44"/>
            <p:cNvSpPr txBox="1"/>
            <p:nvPr/>
          </p:nvSpPr>
          <p:spPr>
            <a:xfrm>
              <a:off x="3642" y="2342"/>
              <a:ext cx="12" cy="1051"/>
            </a:xfrm>
            <a:prstGeom prst="rect">
              <a:avLst/>
            </a:prstGeom>
            <a:solidFill>
              <a:srgbClr val="8484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8" name="Google Shape;698;p44"/>
            <p:cNvSpPr txBox="1"/>
            <p:nvPr/>
          </p:nvSpPr>
          <p:spPr>
            <a:xfrm>
              <a:off x="3654" y="2342"/>
              <a:ext cx="6" cy="1051"/>
            </a:xfrm>
            <a:prstGeom prst="rect">
              <a:avLst/>
            </a:prstGeom>
            <a:solidFill>
              <a:srgbClr val="7373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9" name="Google Shape;699;p44"/>
            <p:cNvSpPr txBox="1"/>
            <p:nvPr/>
          </p:nvSpPr>
          <p:spPr>
            <a:xfrm>
              <a:off x="3660" y="2342"/>
              <a:ext cx="12" cy="1051"/>
            </a:xfrm>
            <a:prstGeom prst="rect">
              <a:avLst/>
            </a:prstGeom>
            <a:solidFill>
              <a:srgbClr val="6363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0" name="Google Shape;700;p44"/>
            <p:cNvSpPr txBox="1"/>
            <p:nvPr/>
          </p:nvSpPr>
          <p:spPr>
            <a:xfrm>
              <a:off x="3672" y="2342"/>
              <a:ext cx="6" cy="1051"/>
            </a:xfrm>
            <a:prstGeom prst="rect">
              <a:avLst/>
            </a:prstGeom>
            <a:solidFill>
              <a:srgbClr val="5151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1" name="Google Shape;701;p44"/>
            <p:cNvSpPr txBox="1"/>
            <p:nvPr/>
          </p:nvSpPr>
          <p:spPr>
            <a:xfrm>
              <a:off x="3678" y="2342"/>
              <a:ext cx="12" cy="1051"/>
            </a:xfrm>
            <a:prstGeom prst="rect">
              <a:avLst/>
            </a:prstGeom>
            <a:solidFill>
              <a:srgbClr val="404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2" name="Google Shape;702;p44"/>
            <p:cNvSpPr txBox="1"/>
            <p:nvPr/>
          </p:nvSpPr>
          <p:spPr>
            <a:xfrm>
              <a:off x="3690" y="2342"/>
              <a:ext cx="6" cy="1051"/>
            </a:xfrm>
            <a:prstGeom prst="rect">
              <a:avLst/>
            </a:prstGeom>
            <a:solidFill>
              <a:srgbClr val="2F2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3" name="Google Shape;703;p44"/>
            <p:cNvSpPr txBox="1"/>
            <p:nvPr/>
          </p:nvSpPr>
          <p:spPr>
            <a:xfrm>
              <a:off x="3696" y="2342"/>
              <a:ext cx="12" cy="1051"/>
            </a:xfrm>
            <a:prstGeom prst="rect">
              <a:avLst/>
            </a:prstGeom>
            <a:solidFill>
              <a:srgbClr val="202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4" name="Google Shape;704;p44"/>
            <p:cNvSpPr txBox="1"/>
            <p:nvPr/>
          </p:nvSpPr>
          <p:spPr>
            <a:xfrm>
              <a:off x="3708" y="2342"/>
              <a:ext cx="6" cy="1051"/>
            </a:xfrm>
            <a:prstGeom prst="rect">
              <a:avLst/>
            </a:prstGeom>
            <a:solidFill>
              <a:srgbClr val="0D0D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705" name="Google Shape;705;p44"/>
          <p:cNvCxnSpPr/>
          <p:nvPr/>
        </p:nvCxnSpPr>
        <p:spPr>
          <a:xfrm>
            <a:off x="2035175" y="2519362"/>
            <a:ext cx="1587" cy="28606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706" name="Google Shape;706;p44"/>
          <p:cNvCxnSpPr/>
          <p:nvPr/>
        </p:nvCxnSpPr>
        <p:spPr>
          <a:xfrm>
            <a:off x="2041525" y="5386387"/>
            <a:ext cx="5873750" cy="15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707" name="Google Shape;707;p44"/>
          <p:cNvCxnSpPr/>
          <p:nvPr/>
        </p:nvCxnSpPr>
        <p:spPr>
          <a:xfrm flipH="1" rot="10800000">
            <a:off x="3217862" y="5386387"/>
            <a:ext cx="1587" cy="3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708" name="Google Shape;708;p44"/>
          <p:cNvCxnSpPr/>
          <p:nvPr/>
        </p:nvCxnSpPr>
        <p:spPr>
          <a:xfrm flipH="1" rot="10800000">
            <a:off x="4394200" y="5386387"/>
            <a:ext cx="1587" cy="3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709" name="Google Shape;709;p44"/>
          <p:cNvCxnSpPr/>
          <p:nvPr/>
        </p:nvCxnSpPr>
        <p:spPr>
          <a:xfrm flipH="1" rot="10800000">
            <a:off x="5562600" y="5386387"/>
            <a:ext cx="1587" cy="3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710" name="Google Shape;710;p44"/>
          <p:cNvCxnSpPr/>
          <p:nvPr/>
        </p:nvCxnSpPr>
        <p:spPr>
          <a:xfrm flipH="1" rot="10800000">
            <a:off x="6738937" y="5386387"/>
            <a:ext cx="1587" cy="3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711" name="Google Shape;711;p44"/>
          <p:cNvCxnSpPr/>
          <p:nvPr/>
        </p:nvCxnSpPr>
        <p:spPr>
          <a:xfrm flipH="1" rot="10800000">
            <a:off x="7915275" y="5386387"/>
            <a:ext cx="1587" cy="3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712" name="Google Shape;712;p44"/>
          <p:cNvSpPr txBox="1"/>
          <p:nvPr/>
        </p:nvSpPr>
        <p:spPr>
          <a:xfrm>
            <a:off x="3632200" y="1752600"/>
            <a:ext cx="31353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Patents per Competitor</a:t>
            </a:r>
            <a:endParaRPr/>
          </a:p>
        </p:txBody>
      </p:sp>
      <p:sp>
        <p:nvSpPr>
          <p:cNvPr id="713" name="Google Shape;713;p44"/>
          <p:cNvSpPr txBox="1"/>
          <p:nvPr/>
        </p:nvSpPr>
        <p:spPr>
          <a:xfrm>
            <a:off x="1773237" y="5281612"/>
            <a:ext cx="112712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714" name="Google Shape;714;p44"/>
          <p:cNvSpPr txBox="1"/>
          <p:nvPr/>
        </p:nvSpPr>
        <p:spPr>
          <a:xfrm>
            <a:off x="1773237" y="4803775"/>
            <a:ext cx="112712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15" name="Google Shape;715;p44"/>
          <p:cNvSpPr txBox="1"/>
          <p:nvPr/>
        </p:nvSpPr>
        <p:spPr>
          <a:xfrm>
            <a:off x="1773237" y="4327525"/>
            <a:ext cx="112712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716" name="Google Shape;716;p44"/>
          <p:cNvSpPr txBox="1"/>
          <p:nvPr/>
        </p:nvSpPr>
        <p:spPr>
          <a:xfrm>
            <a:off x="1773237" y="3851275"/>
            <a:ext cx="112712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717" name="Google Shape;717;p44"/>
          <p:cNvSpPr txBox="1"/>
          <p:nvPr/>
        </p:nvSpPr>
        <p:spPr>
          <a:xfrm>
            <a:off x="1773237" y="3375025"/>
            <a:ext cx="112712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sp>
        <p:nvSpPr>
          <p:cNvPr id="718" name="Google Shape;718;p44"/>
          <p:cNvSpPr txBox="1"/>
          <p:nvPr/>
        </p:nvSpPr>
        <p:spPr>
          <a:xfrm>
            <a:off x="1700212" y="2897187"/>
            <a:ext cx="22542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719" name="Google Shape;719;p44"/>
          <p:cNvSpPr txBox="1"/>
          <p:nvPr/>
        </p:nvSpPr>
        <p:spPr>
          <a:xfrm>
            <a:off x="1700212" y="2420937"/>
            <a:ext cx="225425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  <p:sp>
        <p:nvSpPr>
          <p:cNvPr id="720" name="Google Shape;720;p44"/>
          <p:cNvSpPr txBox="1"/>
          <p:nvPr/>
        </p:nvSpPr>
        <p:spPr>
          <a:xfrm rot="-5400000">
            <a:off x="2458243" y="5676106"/>
            <a:ext cx="414337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Baan</a:t>
            </a:r>
            <a:endParaRPr/>
          </a:p>
        </p:txBody>
      </p:sp>
      <p:sp>
        <p:nvSpPr>
          <p:cNvPr id="721" name="Google Shape;721;p44"/>
          <p:cNvSpPr txBox="1"/>
          <p:nvPr/>
        </p:nvSpPr>
        <p:spPr>
          <a:xfrm rot="-5400000">
            <a:off x="3386931" y="5888831"/>
            <a:ext cx="868362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PeopleSoft</a:t>
            </a:r>
            <a:endParaRPr/>
          </a:p>
        </p:txBody>
      </p:sp>
      <p:sp>
        <p:nvSpPr>
          <p:cNvPr id="722" name="Google Shape;722;p44"/>
          <p:cNvSpPr txBox="1"/>
          <p:nvPr/>
        </p:nvSpPr>
        <p:spPr>
          <a:xfrm rot="-5400000">
            <a:off x="4693443" y="5738018"/>
            <a:ext cx="566737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i2Tech</a:t>
            </a:r>
            <a:r>
              <a:rPr b="0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723" name="Google Shape;723;p44"/>
          <p:cNvSpPr txBox="1"/>
          <p:nvPr/>
        </p:nvSpPr>
        <p:spPr>
          <a:xfrm rot="-5400000">
            <a:off x="5629275" y="5881687"/>
            <a:ext cx="1006475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J.D.Edwards</a:t>
            </a:r>
            <a:endParaRPr/>
          </a:p>
        </p:txBody>
      </p:sp>
      <p:sp>
        <p:nvSpPr>
          <p:cNvPr id="724" name="Google Shape;724;p44"/>
          <p:cNvSpPr txBox="1"/>
          <p:nvPr/>
        </p:nvSpPr>
        <p:spPr>
          <a:xfrm rot="-5400000">
            <a:off x="7125493" y="5852318"/>
            <a:ext cx="490537" cy="21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S.A.P</a:t>
            </a:r>
            <a:r>
              <a:rPr b="0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725" name="Google Shape;725;p44"/>
          <p:cNvSpPr txBox="1"/>
          <p:nvPr/>
        </p:nvSpPr>
        <p:spPr>
          <a:xfrm rot="-5400000">
            <a:off x="277812" y="3371850"/>
            <a:ext cx="162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of Patents</a:t>
            </a:r>
            <a:endParaRPr/>
          </a:p>
        </p:txBody>
      </p:sp>
      <p:sp>
        <p:nvSpPr>
          <p:cNvPr id="726" name="Google Shape;726;p44"/>
          <p:cNvSpPr txBox="1"/>
          <p:nvPr/>
        </p:nvSpPr>
        <p:spPr>
          <a:xfrm>
            <a:off x="742950" y="6299200"/>
            <a:ext cx="1333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USPTO</a:t>
            </a:r>
            <a:endParaRPr/>
          </a:p>
        </p:txBody>
      </p:sp>
      <p:sp>
        <p:nvSpPr>
          <p:cNvPr id="727" name="Google Shape;727;p44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Patents of ERP companies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5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Software Patents at Baan</a:t>
            </a:r>
            <a:endParaRPr/>
          </a:p>
        </p:txBody>
      </p:sp>
      <p:sp>
        <p:nvSpPr>
          <p:cNvPr id="735" name="Google Shape;735;p45"/>
          <p:cNvSpPr txBox="1"/>
          <p:nvPr>
            <p:ph idx="1" type="body"/>
          </p:nvPr>
        </p:nvSpPr>
        <p:spPr>
          <a:xfrm>
            <a:off x="412750" y="1752600"/>
            <a:ext cx="90805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0" i="0" lang="en-US" sz="2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Baan owns 6 patents, including in the areas of database synchronization and interactive configuration systems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0" i="0" lang="en-US" sz="2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 were acquired in the course of acquisition of Aurum/Beologic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0" i="0" lang="en-US" sz="2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Baan has 13 patents jointly owned with Sun on Javasoft project (bootstrapping with Sun)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0" i="0" lang="en-US" sz="2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Baan has 1 patent pending for Net Change Server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▪"/>
            </a:pPr>
            <a:r>
              <a:rPr b="0" i="0" lang="en-US" sz="2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There was a “formal” patent protection program within Baan to ensure on-going review of and filing for patentable inventions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6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Baan R&amp;D policy on patenting</a:t>
            </a:r>
            <a:endParaRPr/>
          </a:p>
        </p:txBody>
      </p:sp>
      <p:sp>
        <p:nvSpPr>
          <p:cNvPr id="743" name="Google Shape;743;p46"/>
          <p:cNvSpPr txBox="1"/>
          <p:nvPr>
            <p:ph idx="1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Baan has a patent portfolio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Patenting in US only: launching market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Patent application requires positive ROI expectations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Central patent program management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Cooperation with Intellectual Property office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Expected 2 – 4 patents per year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47"/>
          <p:cNvPicPr preferRelativeResize="0"/>
          <p:nvPr/>
        </p:nvPicPr>
        <p:blipFill rotWithShape="1">
          <a:blip r:embed="rId3">
            <a:alphaModFix/>
          </a:blip>
          <a:srcRect b="5997" l="0" r="6071" t="0"/>
          <a:stretch/>
        </p:blipFill>
        <p:spPr>
          <a:xfrm>
            <a:off x="7874000" y="4495800"/>
            <a:ext cx="1952625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7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Who is involved in patenting</a:t>
            </a:r>
            <a:endParaRPr/>
          </a:p>
        </p:txBody>
      </p:sp>
      <p:sp>
        <p:nvSpPr>
          <p:cNvPr id="750" name="Google Shape;750;p47"/>
          <p:cNvSpPr txBox="1"/>
          <p:nvPr>
            <p:ph idx="1" type="body"/>
          </p:nvPr>
        </p:nvSpPr>
        <p:spPr>
          <a:xfrm>
            <a:off x="412750" y="1752600"/>
            <a:ext cx="90805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19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AutoNum type="arabicPeriod"/>
            </a:pPr>
            <a:r>
              <a:rPr b="0" i="0" lang="en-US" sz="2400" u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Inventor(s):</a:t>
            </a: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Architect, Engineer, Consultant</a:t>
            </a:r>
            <a:endParaRPr/>
          </a:p>
          <a:p>
            <a:pPr indent="-419100" lvl="0" marL="4191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AutoNum type="arabicPeriod"/>
            </a:pPr>
            <a:r>
              <a:rPr b="0" i="0" lang="en-US" sz="2400" u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Patent Program Manager:</a:t>
            </a: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for first scan, ROI of patent, decides on acceptance for patent process, coaches inventors through process</a:t>
            </a:r>
            <a:endParaRPr/>
          </a:p>
          <a:p>
            <a:pPr indent="-419100" lvl="0" marL="4191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AutoNum type="arabicPeriod"/>
            </a:pPr>
            <a:r>
              <a:rPr b="0" i="0" lang="en-US" sz="2400" u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Product Manager:</a:t>
            </a: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for novelty check and prior art</a:t>
            </a:r>
            <a:endParaRPr/>
          </a:p>
          <a:p>
            <a:pPr indent="-419100" lvl="0" marL="4191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AutoNum type="arabicPeriod"/>
            </a:pPr>
            <a:r>
              <a:rPr b="0" i="0" lang="en-US" sz="2400" u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Development Manager:</a:t>
            </a: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testimony of inventor’s work</a:t>
            </a:r>
            <a:endParaRPr/>
          </a:p>
          <a:p>
            <a:pPr indent="-419100" lvl="0" marL="4191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AutoNum type="arabicPeriod"/>
            </a:pPr>
            <a:r>
              <a:rPr b="0" i="0" lang="en-US" sz="2400" u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IP office:</a:t>
            </a: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arrangements with patent counsel</a:t>
            </a:r>
            <a:endParaRPr/>
          </a:p>
          <a:p>
            <a:pPr indent="-419100" lvl="0" marL="4191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AutoNum type="arabicPeriod"/>
            </a:pPr>
            <a:r>
              <a:rPr b="0" i="0" lang="en-US" sz="2400" u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External Patent Counsel:</a:t>
            </a: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drafting of patent documents</a:t>
            </a:r>
            <a:endParaRPr/>
          </a:p>
          <a:p>
            <a:pPr indent="-419100" lvl="0" marL="4191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AutoNum type="arabicPeriod"/>
            </a:pPr>
            <a:r>
              <a:rPr b="0" i="0" lang="en-US" sz="2400" u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USPTO:</a:t>
            </a: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office to file</a:t>
            </a:r>
            <a:endParaRPr/>
          </a:p>
          <a:p>
            <a:pPr indent="-419100" lvl="0" marL="4191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AutoNum type="arabicPeriod"/>
            </a:pPr>
            <a:r>
              <a:rPr b="0" i="0" lang="en-US" sz="2400" u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Finance:</a:t>
            </a: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pay invoices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48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Process for patenting</a:t>
            </a:r>
            <a:endParaRPr/>
          </a:p>
        </p:txBody>
      </p:sp>
      <p:sp>
        <p:nvSpPr>
          <p:cNvPr id="758" name="Google Shape;758;p48"/>
          <p:cNvSpPr txBox="1"/>
          <p:nvPr>
            <p:ph idx="1" type="body"/>
          </p:nvPr>
        </p:nvSpPr>
        <p:spPr>
          <a:xfrm>
            <a:off x="247650" y="1447800"/>
            <a:ext cx="9080500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19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Inventors </a:t>
            </a: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design new product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features: documentation in design</a:t>
            </a:r>
            <a:endParaRPr/>
          </a:p>
          <a:p>
            <a:pPr indent="-419100" lvl="0" marL="4191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Contact Patent Program Manager for </a:t>
            </a: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scan of patentability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endParaRPr/>
          </a:p>
          <a:p>
            <a:pPr indent="-419100" lvl="0" marL="4191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If accepted: fill out </a:t>
            </a: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invention form</a:t>
            </a:r>
            <a:endParaRPr/>
          </a:p>
          <a:p>
            <a:pPr indent="-419100" lvl="0" marL="4191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IP office to </a:t>
            </a: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hire external patent counsel</a:t>
            </a:r>
            <a:endParaRPr/>
          </a:p>
          <a:p>
            <a:pPr indent="-419100" lvl="0" marL="4191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Patent counsel writes </a:t>
            </a: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patent application</a:t>
            </a:r>
            <a:endParaRPr/>
          </a:p>
          <a:p>
            <a:pPr indent="-419100" lvl="0" marL="4191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Inventor </a:t>
            </a: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reviews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draft patent application</a:t>
            </a:r>
            <a:endParaRPr/>
          </a:p>
          <a:p>
            <a:pPr indent="-419100" lvl="0" marL="4191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IP office </a:t>
            </a: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files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patent application at USPTO</a:t>
            </a:r>
            <a:endParaRPr/>
          </a:p>
          <a:p>
            <a:pPr indent="-419100" lvl="0" marL="4191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Arial"/>
              <a:buAutoNum type="arabicPeriod"/>
            </a:pP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USPTO reviews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patent application; questions to inventor	</a:t>
            </a:r>
            <a:endParaRPr/>
          </a:p>
          <a:p>
            <a:pPr indent="-419100" lvl="0" marL="4191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USPTO to </a:t>
            </a: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grant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patent</a:t>
            </a:r>
            <a:endParaRPr/>
          </a:p>
          <a:p>
            <a:pPr indent="-419100" lvl="0" marL="4191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Inventors </a:t>
            </a: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receive bonus and award</a:t>
            </a:r>
            <a:endParaRPr/>
          </a:p>
        </p:txBody>
      </p:sp>
      <p:pic>
        <p:nvPicPr>
          <p:cNvPr descr="pe01562_" id="759" name="Google Shape;75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7987" y="5353050"/>
            <a:ext cx="1547812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9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Benefits for the inventor(s)</a:t>
            </a:r>
            <a:endParaRPr/>
          </a:p>
        </p:txBody>
      </p:sp>
      <p:sp>
        <p:nvSpPr>
          <p:cNvPr id="765" name="Google Shape;765;p49"/>
          <p:cNvSpPr txBox="1"/>
          <p:nvPr>
            <p:ph idx="1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Professional recognition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Invention on CV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Small reward at filing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Large reward at granting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Shared in case of a team effort!</a:t>
            </a:r>
            <a:endParaRPr/>
          </a:p>
        </p:txBody>
      </p:sp>
      <p:pic>
        <p:nvPicPr>
          <p:cNvPr descr="pe01561_" id="766" name="Google Shape;76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5350" y="3657600"/>
            <a:ext cx="4965700" cy="30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0"/>
          <p:cNvSpPr txBox="1"/>
          <p:nvPr/>
        </p:nvSpPr>
        <p:spPr>
          <a:xfrm>
            <a:off x="8851900" y="549275"/>
            <a:ext cx="860425" cy="331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72" name="Google Shape;772;p50"/>
          <p:cNvSpPr txBox="1"/>
          <p:nvPr>
            <p:ph idx="4294967295"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Verdan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Third-party components</a:t>
            </a:r>
            <a:endParaRPr/>
          </a:p>
        </p:txBody>
      </p:sp>
      <p:sp>
        <p:nvSpPr>
          <p:cNvPr id="773" name="Google Shape;773;p50"/>
          <p:cNvSpPr txBox="1"/>
          <p:nvPr>
            <p:ph idx="4294967295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288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Included in the product are:</a:t>
            </a:r>
            <a:endParaRPr/>
          </a:p>
          <a:p>
            <a:pPr indent="-114300" lvl="1" marL="663575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Third party software</a:t>
            </a:r>
            <a:endParaRPr/>
          </a:p>
          <a:p>
            <a:pPr indent="-114300" lvl="1" marL="663575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Code snippets</a:t>
            </a:r>
            <a:endParaRPr/>
          </a:p>
          <a:p>
            <a:pPr indent="-114300" lvl="1" marL="663575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Header files</a:t>
            </a:r>
            <a:endParaRPr/>
          </a:p>
          <a:p>
            <a:pPr indent="-114300" lvl="1" marL="663575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Fonts, images, icons, photo’s, colours</a:t>
            </a:r>
            <a:endParaRPr/>
          </a:p>
          <a:p>
            <a:pPr indent="-288925" lvl="0" marL="2889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Standards</a:t>
            </a:r>
            <a:endParaRPr/>
          </a:p>
          <a:p>
            <a:pPr indent="-288925" lvl="0" marL="2889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Development tooling </a:t>
            </a:r>
            <a:endParaRPr/>
          </a:p>
          <a:p>
            <a:pPr indent="-288925" lvl="0" marL="2889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Documentation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1"/>
          <p:cNvSpPr txBox="1"/>
          <p:nvPr/>
        </p:nvSpPr>
        <p:spPr>
          <a:xfrm>
            <a:off x="8851900" y="549275"/>
            <a:ext cx="860425" cy="331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81" name="Google Shape;781;p51"/>
          <p:cNvSpPr txBox="1"/>
          <p:nvPr>
            <p:ph idx="4294967295"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Verdana"/>
              <a:buNone/>
            </a:pPr>
            <a:r>
              <a:rPr b="0" i="1" lang="en-US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Their</a:t>
            </a:r>
            <a:r>
              <a:rPr b="0" i="0" lang="en-US" sz="3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IP</a:t>
            </a:r>
            <a:endParaRPr/>
          </a:p>
        </p:txBody>
      </p:sp>
      <p:sp>
        <p:nvSpPr>
          <p:cNvPr id="782" name="Google Shape;782;p51"/>
          <p:cNvSpPr txBox="1"/>
          <p:nvPr>
            <p:ph idx="4294967295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288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Non-disclosure agreements with partners</a:t>
            </a:r>
            <a:endParaRPr/>
          </a:p>
          <a:p>
            <a:pPr indent="-288925" lvl="0" marL="2889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Reference to copyright and trademark best-effort</a:t>
            </a:r>
            <a:endParaRPr/>
          </a:p>
          <a:p>
            <a:pPr indent="-288925" lvl="0" marL="2889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Clear usage of © ™ ®</a:t>
            </a:r>
            <a:endParaRPr/>
          </a:p>
          <a:p>
            <a:pPr indent="-288925" lvl="0" marL="2889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About box in software</a:t>
            </a:r>
            <a:endParaRPr/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2"/>
          <p:cNvSpPr txBox="1"/>
          <p:nvPr/>
        </p:nvSpPr>
        <p:spPr>
          <a:xfrm>
            <a:off x="8851900" y="549275"/>
            <a:ext cx="860425" cy="331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88" name="Google Shape;788;p52"/>
          <p:cNvSpPr txBox="1"/>
          <p:nvPr>
            <p:ph idx="4294967295"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Verdana"/>
              <a:buNone/>
            </a:pPr>
            <a:r>
              <a:rPr b="0" i="1" lang="en-US" sz="4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Their</a:t>
            </a:r>
            <a:r>
              <a:rPr b="0" i="0" lang="en-US" sz="4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patents</a:t>
            </a:r>
            <a:endParaRPr/>
          </a:p>
        </p:txBody>
      </p:sp>
      <p:sp>
        <p:nvSpPr>
          <p:cNvPr id="789" name="Google Shape;789;p52"/>
          <p:cNvSpPr txBox="1"/>
          <p:nvPr>
            <p:ph idx="4294967295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288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TomTom vs. Garmin</a:t>
            </a:r>
            <a:endParaRPr/>
          </a:p>
          <a:p>
            <a:pPr indent="-288925" lvl="0" marL="2889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Still very unclear, also for lawyers</a:t>
            </a:r>
            <a:endParaRPr/>
          </a:p>
          <a:p>
            <a:pPr indent="-288925" lvl="0" marL="2889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Cash cow for lawyers</a:t>
            </a:r>
            <a:endParaRPr/>
          </a:p>
          <a:p>
            <a:pPr indent="-288925" lvl="0" marL="2889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Calculated risk</a:t>
            </a:r>
            <a:endParaRPr/>
          </a:p>
          <a:p>
            <a:pPr indent="-288925" lvl="0" marL="2889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Mainly US at the moment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3"/>
          <p:cNvSpPr txBox="1"/>
          <p:nvPr/>
        </p:nvSpPr>
        <p:spPr>
          <a:xfrm>
            <a:off x="8851900" y="549275"/>
            <a:ext cx="860425" cy="331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97" name="Google Shape;797;p53"/>
          <p:cNvSpPr txBox="1"/>
          <p:nvPr>
            <p:ph idx="4294967295"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Verdana"/>
              <a:buNone/>
            </a:pPr>
            <a:r>
              <a:rPr b="0" i="1" lang="en-US" sz="4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Their</a:t>
            </a:r>
            <a:r>
              <a:rPr b="0" i="0" lang="en-US" sz="4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product: software licences</a:t>
            </a:r>
            <a:endParaRPr/>
          </a:p>
        </p:txBody>
      </p:sp>
      <p:sp>
        <p:nvSpPr>
          <p:cNvPr id="798" name="Google Shape;798;p53"/>
          <p:cNvSpPr txBox="1"/>
          <p:nvPr>
            <p:ph idx="4294967295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288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Closed source licenses</a:t>
            </a:r>
            <a:endParaRPr/>
          </a:p>
          <a:p>
            <a:pPr indent="-288925" lvl="0" marL="2889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License compatibility</a:t>
            </a:r>
            <a:endParaRPr/>
          </a:p>
          <a:p>
            <a:pPr indent="-288925" lvl="0" marL="288925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Problems</a:t>
            </a:r>
            <a:endParaRPr/>
          </a:p>
          <a:p>
            <a:pPr indent="-114300" lvl="1" marL="663575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Weird licenses</a:t>
            </a:r>
            <a:endParaRPr/>
          </a:p>
          <a:p>
            <a:pPr indent="-114300" lvl="1" marL="663575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License violations</a:t>
            </a:r>
            <a:endParaRPr/>
          </a:p>
          <a:p>
            <a:pPr indent="-114300" lvl="1" marL="663575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Code snippets</a:t>
            </a:r>
            <a:endParaRPr/>
          </a:p>
          <a:p>
            <a:pPr indent="-114300" lvl="1" marL="663575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Out-of-date contracts</a:t>
            </a:r>
            <a:endParaRPr/>
          </a:p>
          <a:p>
            <a:pPr indent="-114300" lvl="1" marL="663575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Prerequisites on CD </a:t>
            </a:r>
            <a:endParaRPr/>
          </a:p>
          <a:p>
            <a:pPr indent="-114300" lvl="1" marL="663575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Support and Services make own distribution packages </a:t>
            </a:r>
            <a:endParaRPr/>
          </a:p>
          <a:p>
            <a:pPr indent="-114300" lvl="1" marL="663575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1" lang="en-US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Open Source licenses...</a:t>
            </a:r>
            <a:endParaRPr/>
          </a:p>
          <a:p>
            <a:pPr indent="-2286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Relevant forms of IP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920750" y="1916112"/>
            <a:ext cx="8572500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Declaring IP rights yourself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Copyrights 	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Trade secrets / know how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Trademarks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Patents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Third-party components</a:t>
            </a:r>
            <a:endParaRPr/>
          </a:p>
          <a:p>
            <a:pPr indent="-4572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Obtaining Rights from others: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Licensing</a:t>
            </a:r>
            <a:endParaRPr/>
          </a:p>
          <a:p>
            <a:pPr indent="-609600" lvl="0" marL="6096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AutoNum type="arabicPeriod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Cross license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4"/>
          <p:cNvSpPr txBox="1"/>
          <p:nvPr/>
        </p:nvSpPr>
        <p:spPr>
          <a:xfrm>
            <a:off x="8851900" y="549275"/>
            <a:ext cx="860425" cy="331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06" name="Google Shape;806;p54"/>
          <p:cNvSpPr txBox="1"/>
          <p:nvPr>
            <p:ph idx="4294967295"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Verdan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Open Source licences</a:t>
            </a:r>
            <a:endParaRPr/>
          </a:p>
        </p:txBody>
      </p:sp>
      <p:sp>
        <p:nvSpPr>
          <p:cNvPr id="807" name="Google Shape;807;p54"/>
          <p:cNvSpPr txBox="1"/>
          <p:nvPr>
            <p:ph idx="4294967295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2889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▪"/>
            </a:pPr>
            <a:r>
              <a:rPr b="0" i="0" lang="en-US" sz="36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What are Open Source licences?</a:t>
            </a:r>
            <a:endParaRPr/>
          </a:p>
          <a:p>
            <a:pPr indent="-127000" lvl="1" marL="66357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Licences approved by OSI, see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www.opensource.org</a:t>
            </a:r>
            <a:r>
              <a:rPr b="0" i="0" lang="en-US" sz="2000" u="sng" cap="none" strike="noStrike">
                <a:solidFill>
                  <a:srgbClr val="00509B"/>
                </a:solidFill>
                <a:latin typeface="Verdana"/>
                <a:ea typeface="Verdana"/>
                <a:cs typeface="Verdana"/>
                <a:sym typeface="Verdana"/>
              </a:rPr>
              <a:t>  </a:t>
            </a:r>
            <a:endParaRPr/>
          </a:p>
          <a:p>
            <a:pPr indent="-127000" lvl="1" marL="66357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Legally binding </a:t>
            </a:r>
            <a:endParaRPr/>
          </a:p>
          <a:p>
            <a:pPr indent="-127000" lvl="1" marL="66357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Large diversity: reciprocal, copyleft, creative commons, relicensable</a:t>
            </a:r>
            <a:endParaRPr b="0" i="0" sz="2000" u="sng" cap="none" strike="noStrike">
              <a:solidFill>
                <a:srgbClr val="00509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8925" lvl="0" marL="288925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▪"/>
            </a:pPr>
            <a:r>
              <a:rPr b="0" i="0" lang="en-US" sz="36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Other licenses</a:t>
            </a:r>
            <a:endParaRPr/>
          </a:p>
          <a:p>
            <a:pPr indent="-127000" lvl="1" marL="66357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Free software, see </a:t>
            </a:r>
            <a:r>
              <a:rPr b="0" i="0" lang="en-US" sz="2000" u="sng" cap="none" strike="noStrik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www.gnu.org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-127000" lvl="1" marL="66357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Freeware, cardware, giftware, etc.</a:t>
            </a:r>
            <a:endParaRPr/>
          </a:p>
          <a:p>
            <a:pPr indent="-127000" lvl="1" marL="66357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Most are legally unclear</a:t>
            </a:r>
            <a:endParaRPr/>
          </a:p>
          <a:p>
            <a:pPr indent="-288925" lvl="0" marL="288925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▪"/>
            </a:pPr>
            <a:r>
              <a:rPr b="0" i="0" lang="en-US" sz="36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Does your product contain Open Source components?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5"/>
          <p:cNvSpPr txBox="1"/>
          <p:nvPr/>
        </p:nvSpPr>
        <p:spPr>
          <a:xfrm>
            <a:off x="8851900" y="549275"/>
            <a:ext cx="860425" cy="331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15" name="Google Shape;815;p55"/>
          <p:cNvSpPr txBox="1"/>
          <p:nvPr/>
        </p:nvSpPr>
        <p:spPr>
          <a:xfrm>
            <a:off x="276225" y="6442075"/>
            <a:ext cx="756761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Intellectual Property  |   Amsterdam</a:t>
            </a:r>
            <a:endParaRPr/>
          </a:p>
        </p:txBody>
      </p:sp>
      <p:sp>
        <p:nvSpPr>
          <p:cNvPr id="816" name="Google Shape;816;p55"/>
          <p:cNvSpPr txBox="1"/>
          <p:nvPr>
            <p:ph idx="4294967295"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17" name="Google Shape;817;p55"/>
          <p:cNvSpPr txBox="1"/>
          <p:nvPr>
            <p:ph idx="4294967295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18" name="Google Shape;81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650" y="0"/>
            <a:ext cx="9328150" cy="6888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6"/>
          <p:cNvSpPr txBox="1"/>
          <p:nvPr/>
        </p:nvSpPr>
        <p:spPr>
          <a:xfrm>
            <a:off x="8851900" y="549275"/>
            <a:ext cx="860425" cy="331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26" name="Google Shape;826;p56"/>
          <p:cNvSpPr txBox="1"/>
          <p:nvPr>
            <p:ph idx="4294967295"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Verdana"/>
              <a:buNone/>
            </a:pPr>
            <a:r>
              <a:rPr b="0" i="0" lang="en-US" sz="44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Relicensing</a:t>
            </a:r>
            <a:endParaRPr/>
          </a:p>
        </p:txBody>
      </p:sp>
      <p:sp>
        <p:nvSpPr>
          <p:cNvPr id="827" name="Google Shape;827;p56"/>
          <p:cNvSpPr txBox="1"/>
          <p:nvPr>
            <p:ph idx="4294967295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288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Suppose we include software with open source license </a:t>
            </a:r>
            <a:endParaRPr/>
          </a:p>
          <a:p>
            <a:pPr indent="-288925" lvl="0" marL="288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replace their license by our license </a:t>
            </a:r>
            <a:endParaRPr/>
          </a:p>
          <a:p>
            <a:pPr indent="-288925" lvl="0" marL="288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 include these in the product, and then we sell. </a:t>
            </a:r>
            <a:endParaRPr/>
          </a:p>
          <a:p>
            <a:pPr indent="-136525" lvl="0" marL="288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8925" lvl="0" marL="288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 this allowed?</a:t>
            </a:r>
            <a:endParaRPr/>
          </a:p>
          <a:p>
            <a:pPr indent="-136525" lvl="0" marL="288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8925" lvl="0" marL="288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Sometimes </a:t>
            </a:r>
            <a:r>
              <a:rPr b="0" i="0" lang="en-US" sz="2400" u="none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it is </a:t>
            </a: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(under conditions) </a:t>
            </a:r>
            <a:endParaRPr/>
          </a:p>
          <a:p>
            <a:pPr indent="-288925" lvl="0" marL="288925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And sometimes </a:t>
            </a:r>
            <a:r>
              <a:rPr b="0" i="0" lang="en-US" sz="240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it isn’t</a:t>
            </a: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b="1" i="0" sz="2400" u="none">
              <a:solidFill>
                <a:schemeClr val="lt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>
              <a:solidFill>
                <a:schemeClr val="lt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7"/>
          <p:cNvSpPr txBox="1"/>
          <p:nvPr/>
        </p:nvSpPr>
        <p:spPr>
          <a:xfrm>
            <a:off x="8851900" y="549275"/>
            <a:ext cx="860425" cy="331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35" name="Google Shape;835;p57"/>
          <p:cNvSpPr txBox="1"/>
          <p:nvPr/>
        </p:nvSpPr>
        <p:spPr>
          <a:xfrm>
            <a:off x="276225" y="6442075"/>
            <a:ext cx="7567612" cy="288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Intellectual Property  |   Amsterdam</a:t>
            </a:r>
            <a:endParaRPr/>
          </a:p>
        </p:txBody>
      </p:sp>
      <p:sp>
        <p:nvSpPr>
          <p:cNvPr id="836" name="Google Shape;836;p57"/>
          <p:cNvSpPr txBox="1"/>
          <p:nvPr>
            <p:ph idx="4294967295"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Verdana"/>
              <a:buNone/>
            </a:pPr>
            <a:r>
              <a:rPr b="0" i="0" lang="en-US" sz="44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Licensies in detail: Apache</a:t>
            </a:r>
            <a:endParaRPr/>
          </a:p>
        </p:txBody>
      </p:sp>
      <p:sp>
        <p:nvSpPr>
          <p:cNvPr id="837" name="Google Shape;837;p57"/>
          <p:cNvSpPr txBox="1"/>
          <p:nvPr>
            <p:ph idx="4294967295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288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GPL</a:t>
            </a:r>
            <a:endParaRPr/>
          </a:p>
        </p:txBody>
      </p:sp>
      <p:pic>
        <p:nvPicPr>
          <p:cNvPr id="838" name="Google Shape;83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5875" y="-214312"/>
            <a:ext cx="9937750" cy="72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57"/>
          <p:cNvSpPr/>
          <p:nvPr/>
        </p:nvSpPr>
        <p:spPr>
          <a:xfrm>
            <a:off x="2806700" y="5638800"/>
            <a:ext cx="1485900" cy="3810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0" name="Google Shape;840;p57"/>
          <p:cNvSpPr/>
          <p:nvPr/>
        </p:nvSpPr>
        <p:spPr>
          <a:xfrm>
            <a:off x="2228850" y="1600200"/>
            <a:ext cx="330200" cy="3048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1" name="Google Shape;841;p57"/>
          <p:cNvSpPr/>
          <p:nvPr/>
        </p:nvSpPr>
        <p:spPr>
          <a:xfrm>
            <a:off x="2146300" y="2057400"/>
            <a:ext cx="330200" cy="3048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2" name="Google Shape;842;p57"/>
          <p:cNvSpPr/>
          <p:nvPr/>
        </p:nvSpPr>
        <p:spPr>
          <a:xfrm>
            <a:off x="2228850" y="2438400"/>
            <a:ext cx="330200" cy="3048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3" name="Google Shape;843;p57"/>
          <p:cNvSpPr/>
          <p:nvPr/>
        </p:nvSpPr>
        <p:spPr>
          <a:xfrm>
            <a:off x="2146300" y="3124200"/>
            <a:ext cx="330200" cy="3048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MCj04280650000[1]" id="844" name="Google Shape;84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7350" y="5540375"/>
            <a:ext cx="1365250" cy="7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100" y="0"/>
            <a:ext cx="9575800" cy="6799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2412" y="2427287"/>
            <a:ext cx="4705350" cy="4430712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59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Creative commons</a:t>
            </a:r>
            <a:endParaRPr/>
          </a:p>
        </p:txBody>
      </p:sp>
      <p:sp>
        <p:nvSpPr>
          <p:cNvPr id="856" name="Google Shape;856;p59"/>
          <p:cNvSpPr txBox="1"/>
          <p:nvPr>
            <p:ph idx="1" type="body"/>
          </p:nvPr>
        </p:nvSpPr>
        <p:spPr>
          <a:xfrm>
            <a:off x="742950" y="1484312"/>
            <a:ext cx="8420100" cy="5145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Non-software licenses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See </a:t>
            </a:r>
            <a:r>
              <a:rPr b="0" i="0" lang="en-US" sz="24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http://creativecommons.org/licenses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60"/>
          <p:cNvSpPr txBox="1"/>
          <p:nvPr>
            <p:ph type="title"/>
          </p:nvPr>
        </p:nvSpPr>
        <p:spPr>
          <a:xfrm>
            <a:off x="742950" y="228600"/>
            <a:ext cx="80073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Creative commons</a:t>
            </a:r>
            <a:endParaRPr/>
          </a:p>
        </p:txBody>
      </p:sp>
      <p:sp>
        <p:nvSpPr>
          <p:cNvPr id="863" name="Google Shape;863;p60"/>
          <p:cNvSpPr txBox="1"/>
          <p:nvPr>
            <p:ph idx="1" type="body"/>
          </p:nvPr>
        </p:nvSpPr>
        <p:spPr>
          <a:xfrm>
            <a:off x="742950" y="3051000"/>
            <a:ext cx="8420100" cy="35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Attribution: Give credits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Non-commercial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Derivative works too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Share alike</a:t>
            </a:r>
            <a:endParaRPr/>
          </a:p>
        </p:txBody>
      </p:sp>
      <p:pic>
        <p:nvPicPr>
          <p:cNvPr id="864" name="Google Shape;8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900" y="1371600"/>
            <a:ext cx="383857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w-Openness_Page_037.png" id="869" name="Google Shape;86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437"/>
            <a:ext cx="9906000" cy="64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9887" y="1412875"/>
            <a:ext cx="11176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w-Openness_Page_038.png" id="875" name="Google Shape;87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437"/>
            <a:ext cx="9906000" cy="64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9887" y="1412875"/>
            <a:ext cx="11176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w-Openness_Page_039.png" id="881" name="Google Shape;88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437"/>
            <a:ext cx="9906000" cy="64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9887" y="1412875"/>
            <a:ext cx="11176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8851900" y="549275"/>
            <a:ext cx="860425" cy="331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7" name="Google Shape;107;p19"/>
          <p:cNvSpPr txBox="1"/>
          <p:nvPr>
            <p:ph idx="4294967295" type="title"/>
          </p:nvPr>
        </p:nvSpPr>
        <p:spPr>
          <a:xfrm>
            <a:off x="541337" y="571500"/>
            <a:ext cx="8129587" cy="466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Verdana"/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IP flow</a:t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542925" y="1198562"/>
            <a:ext cx="2089150" cy="5451475"/>
          </a:xfrm>
          <a:prstGeom prst="roundRect">
            <a:avLst>
              <a:gd fmla="val 16667" name="adj"/>
            </a:avLst>
          </a:prstGeom>
          <a:solidFill>
            <a:srgbClr val="FFCC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Code</a:t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5062537" y="1198562"/>
            <a:ext cx="2105025" cy="5470525"/>
          </a:xfrm>
          <a:prstGeom prst="roundRect">
            <a:avLst>
              <a:gd fmla="val 16667" name="adj"/>
            </a:avLst>
          </a:prstGeom>
          <a:solidFill>
            <a:srgbClr val="FFCC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Functionality</a:t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7337425" y="1198562"/>
            <a:ext cx="2206625" cy="5470525"/>
          </a:xfrm>
          <a:prstGeom prst="roundRect">
            <a:avLst>
              <a:gd fmla="val 16667" name="adj"/>
            </a:avLst>
          </a:prstGeom>
          <a:solidFill>
            <a:srgbClr val="FFCC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Packaging &amp;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interface</a:t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2784475" y="1198562"/>
            <a:ext cx="2100262" cy="5451475"/>
          </a:xfrm>
          <a:prstGeom prst="roundRect">
            <a:avLst>
              <a:gd fmla="val 16667" name="adj"/>
            </a:avLst>
          </a:prstGeom>
          <a:solidFill>
            <a:srgbClr val="FFCC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Specification /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Documentation</a:t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2343150" y="2498725"/>
            <a:ext cx="5473700" cy="620712"/>
          </a:xfrm>
          <a:prstGeom prst="rightArrow">
            <a:avLst>
              <a:gd fmla="val 19543" name="adj1"/>
              <a:gd fmla="val 49873" name="adj2"/>
            </a:avLst>
          </a:prstGeom>
          <a:solidFill>
            <a:schemeClr val="dk2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820737" y="2066925"/>
            <a:ext cx="1522412" cy="1795462"/>
          </a:xfrm>
          <a:prstGeom prst="rect">
            <a:avLst/>
          </a:prstGeom>
          <a:gradFill>
            <a:gsLst>
              <a:gs pos="0">
                <a:srgbClr val="0066FF">
                  <a:alpha val="28627"/>
                </a:srgbClr>
              </a:gs>
              <a:gs pos="100000">
                <a:srgbClr val="002F76">
                  <a:alpha val="52941"/>
                </a:srgbClr>
              </a:gs>
            </a:gsLst>
            <a:lin ang="108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chemeClr val="folHlink"/>
                </a:solidFill>
                <a:latin typeface="Courier New"/>
                <a:ea typeface="Courier New"/>
                <a:cs typeface="Courier New"/>
                <a:sym typeface="Courier New"/>
              </a:rPr>
              <a:t>int main(int, char*)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chemeClr val="folHlink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chemeClr val="folHlink"/>
                </a:solidFill>
                <a:latin typeface="Courier New"/>
                <a:ea typeface="Courier New"/>
                <a:cs typeface="Courier New"/>
                <a:sym typeface="Courier New"/>
              </a:rPr>
              <a:t>   long i, n, x;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chemeClr val="folHlink"/>
                </a:solidFill>
                <a:latin typeface="Courier New"/>
                <a:ea typeface="Courier New"/>
                <a:cs typeface="Courier New"/>
                <a:sym typeface="Courier New"/>
              </a:rPr>
              <a:t>   cin &gt;&gt; n;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chemeClr val="folHlink"/>
                </a:solidFill>
                <a:latin typeface="Courier New"/>
                <a:ea typeface="Courier New"/>
                <a:cs typeface="Courier New"/>
                <a:sym typeface="Courier New"/>
              </a:rPr>
              <a:t>   i = 0;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chemeClr val="folHlink"/>
                </a:solidFill>
                <a:latin typeface="Courier New"/>
                <a:ea typeface="Courier New"/>
                <a:cs typeface="Courier New"/>
                <a:sym typeface="Courier New"/>
              </a:rPr>
              <a:t>   x = 1;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chemeClr val="folHlink"/>
                </a:solidFill>
                <a:latin typeface="Courier New"/>
                <a:ea typeface="Courier New"/>
                <a:cs typeface="Courier New"/>
                <a:sym typeface="Courier New"/>
              </a:rPr>
              <a:t>   while (i &lt; n) {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chemeClr val="folHlink"/>
                </a:solidFill>
                <a:latin typeface="Courier New"/>
                <a:ea typeface="Courier New"/>
                <a:cs typeface="Courier New"/>
                <a:sym typeface="Courier New"/>
              </a:rPr>
              <a:t>      x = x * 2;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chemeClr val="folHlink"/>
                </a:solidFill>
                <a:latin typeface="Courier New"/>
                <a:ea typeface="Courier New"/>
                <a:cs typeface="Courier New"/>
                <a:sym typeface="Courier New"/>
              </a:rPr>
              <a:t>      i = i + 1;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chemeClr val="folHlink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800"/>
              <a:buFont typeface="Courier New"/>
              <a:buNone/>
            </a:pPr>
            <a:r>
              <a:rPr b="1" i="0" lang="en-US" sz="800" u="none">
                <a:solidFill>
                  <a:schemeClr val="folHlink"/>
                </a:solidFill>
                <a:latin typeface="Courier New"/>
                <a:ea typeface="Courier New"/>
                <a:cs typeface="Courier New"/>
                <a:sym typeface="Courier New"/>
              </a:rPr>
              <a:t>   count &lt;&lt; x;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4462" y="1944687"/>
            <a:ext cx="1800225" cy="17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3550" y="2016125"/>
            <a:ext cx="1428750" cy="172561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16" name="Google Shape;116;p19"/>
          <p:cNvSpPr txBox="1"/>
          <p:nvPr/>
        </p:nvSpPr>
        <p:spPr>
          <a:xfrm>
            <a:off x="577850" y="4049712"/>
            <a:ext cx="19812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code, objects and routines</a:t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5032375" y="4078287"/>
            <a:ext cx="2230437" cy="1019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Functional behaviour</a:t>
            </a:r>
            <a:r>
              <a:rPr b="1" lang="en-US" sz="1600">
                <a:solidFill>
                  <a:schemeClr val="dk1"/>
                </a:solidFill>
              </a:rPr>
              <a:t>, i</a:t>
            </a: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ncluding file formats and data structures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7456487" y="4078287"/>
            <a:ext cx="2205037" cy="555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Pictograms, marks, logo’s</a:t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2724150" y="4078287"/>
            <a:ext cx="22512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Know-how stating and explaining the functionality</a:t>
            </a:r>
            <a:endParaRPr/>
          </a:p>
        </p:txBody>
      </p:sp>
      <p:pic>
        <p:nvPicPr>
          <p:cNvPr descr="B00005O45B" id="120" name="Google Shape;12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7962" y="2100262"/>
            <a:ext cx="1500187" cy="16525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21" name="Google Shape;121;p19"/>
          <p:cNvSpPr txBox="1"/>
          <p:nvPr/>
        </p:nvSpPr>
        <p:spPr>
          <a:xfrm>
            <a:off x="758825" y="6238875"/>
            <a:ext cx="1584325" cy="338137"/>
          </a:xfrm>
          <a:prstGeom prst="rect">
            <a:avLst/>
          </a:prstGeom>
          <a:solidFill>
            <a:srgbClr val="FFFF00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</a:pPr>
            <a:r>
              <a:rPr b="1" i="0" lang="en-US" sz="16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Trade Secrets</a:t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3063875" y="5734050"/>
            <a:ext cx="1489075" cy="339725"/>
          </a:xfrm>
          <a:prstGeom prst="rect">
            <a:avLst/>
          </a:prstGeom>
          <a:solidFill>
            <a:srgbClr val="FFFF00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</a:pPr>
            <a:r>
              <a:rPr b="1" i="0" lang="en-US" sz="16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Copyrights</a:t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5681662" y="5734050"/>
            <a:ext cx="930275" cy="349250"/>
          </a:xfrm>
          <a:prstGeom prst="rect">
            <a:avLst/>
          </a:prstGeom>
          <a:solidFill>
            <a:srgbClr val="FFFF00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</a:pPr>
            <a:r>
              <a:rPr b="1" i="0" lang="en-US" sz="16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Patents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7816850" y="5734050"/>
            <a:ext cx="1347787" cy="349250"/>
          </a:xfrm>
          <a:prstGeom prst="rect">
            <a:avLst/>
          </a:prstGeom>
          <a:solidFill>
            <a:srgbClr val="FFFF00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</a:pPr>
            <a:r>
              <a:rPr b="1" i="0" lang="en-US" sz="16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Trademarks</a:t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758825" y="5446712"/>
            <a:ext cx="1584325" cy="708025"/>
          </a:xfrm>
          <a:prstGeom prst="rect">
            <a:avLst/>
          </a:prstGeom>
          <a:solidFill>
            <a:srgbClr val="FFFF00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</a:pPr>
            <a:r>
              <a:rPr b="1" i="0" lang="en-US" sz="16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r>
              <a:rPr b="1" baseline="30000" i="0" lang="en-US" sz="16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rd</a:t>
            </a:r>
            <a:r>
              <a:rPr b="1" i="0" lang="en-US" sz="16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party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None/>
            </a:pPr>
            <a:r>
              <a:rPr b="1" i="0" lang="en-US" sz="1600" u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components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w-Openness_Page_040.png" id="887" name="Google Shape;88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8437"/>
            <a:ext cx="9906000" cy="64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9887" y="1412875"/>
            <a:ext cx="1117600" cy="3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5"/>
          <p:cNvSpPr txBox="1"/>
          <p:nvPr/>
        </p:nvSpPr>
        <p:spPr>
          <a:xfrm>
            <a:off x="8851900" y="549275"/>
            <a:ext cx="860425" cy="331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96" name="Google Shape;896;p65"/>
          <p:cNvSpPr txBox="1"/>
          <p:nvPr>
            <p:ph idx="4294967295"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Verdana"/>
              <a:buNone/>
            </a:pPr>
            <a:r>
              <a:rPr b="0" i="0" lang="en-US" sz="36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Open source licenses: wrap-up</a:t>
            </a:r>
            <a:endParaRPr/>
          </a:p>
        </p:txBody>
      </p:sp>
      <p:sp>
        <p:nvSpPr>
          <p:cNvPr id="897" name="Google Shape;897;p65"/>
          <p:cNvSpPr txBox="1"/>
          <p:nvPr>
            <p:ph idx="4294967295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8925" lvl="0" marL="288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Each component requires specific attention</a:t>
            </a:r>
            <a:endParaRPr/>
          </a:p>
          <a:p>
            <a:pPr indent="-101600" lvl="1" marL="66357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Modification, reciprocal, copyleft, patent infringments, relicensing</a:t>
            </a:r>
            <a:endParaRPr/>
          </a:p>
          <a:p>
            <a:pPr indent="-288925" lvl="0" marL="288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GPL is never allowed in proprietary software, LGPL is allowed unmodified, etc.</a:t>
            </a:r>
            <a:endParaRPr/>
          </a:p>
          <a:p>
            <a:pPr indent="-101600" lvl="1" marL="66357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Establish a policy, and communicate to developers</a:t>
            </a:r>
            <a:endParaRPr/>
          </a:p>
          <a:p>
            <a:pPr indent="-101600" lvl="1" marL="66357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Sometimes administrative consequences</a:t>
            </a:r>
            <a:endParaRPr/>
          </a:p>
          <a:p>
            <a:pPr indent="-288925" lvl="0" marL="288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Maintain a list of incorporated third party components</a:t>
            </a:r>
            <a:endParaRPr/>
          </a:p>
          <a:p>
            <a:pPr indent="-288925" lvl="0" marL="28892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0" i="0" lang="en-US" sz="2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Very problematic</a:t>
            </a:r>
            <a:endParaRPr/>
          </a:p>
          <a:p>
            <a:pPr indent="-101600" lvl="1" marL="66357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Many violations around</a:t>
            </a:r>
            <a:endParaRPr/>
          </a:p>
          <a:p>
            <a:pPr indent="-101600" lvl="1" marL="66357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Impact on product, documentation and license agreements</a:t>
            </a:r>
            <a:endParaRPr/>
          </a:p>
          <a:p>
            <a:pPr indent="-101600" lvl="1" marL="66357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Establish policy with your partners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6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Recommendations</a:t>
            </a:r>
            <a:endParaRPr/>
          </a:p>
        </p:txBody>
      </p:sp>
      <p:sp>
        <p:nvSpPr>
          <p:cNvPr id="905" name="Google Shape;905;p66"/>
          <p:cNvSpPr txBox="1"/>
          <p:nvPr>
            <p:ph idx="1" type="body"/>
          </p:nvPr>
        </p:nvSpPr>
        <p:spPr>
          <a:xfrm>
            <a:off x="742950" y="1676400"/>
            <a:ext cx="88900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Have great ideas in excellent products!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Monitor patents in patent databases on the web: </a:t>
            </a:r>
            <a:b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e.g. </a:t>
            </a:r>
            <a:r>
              <a:rPr b="0" i="0" lang="en-US" sz="2400" u="sng">
                <a:solidFill>
                  <a:schemeClr val="hlink"/>
                </a:solidFill>
                <a:hlinkClick r:id="rId3"/>
              </a:rPr>
              <a:t>www.uspto.gov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Excellent search facilities in </a:t>
            </a:r>
            <a:r>
              <a:rPr b="0" i="0" lang="en-US" sz="2400" u="sng">
                <a:solidFill>
                  <a:schemeClr val="hlink"/>
                </a:solidFill>
                <a:hlinkClick r:id="rId4"/>
              </a:rPr>
              <a:t>www.google.com/patents</a:t>
            </a: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Prepare a software design as an input for patent draft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 extremely cautious with external communications (NDA!)… but use common sense.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Maintain 3</a:t>
            </a:r>
            <a:r>
              <a:rPr b="0" baseline="3000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rd</a:t>
            </a: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party IPR administration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67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Discussion</a:t>
            </a:r>
            <a:endParaRPr/>
          </a:p>
        </p:txBody>
      </p:sp>
      <p:sp>
        <p:nvSpPr>
          <p:cNvPr id="913" name="Google Shape;913;p67"/>
          <p:cNvSpPr txBox="1"/>
          <p:nvPr>
            <p:ph idx="1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Status of EU regulations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Any inventors around?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Questions?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en-US" sz="3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How about Open Source?</a:t>
            </a:r>
            <a:endParaRPr/>
          </a:p>
        </p:txBody>
      </p:sp>
      <p:grpSp>
        <p:nvGrpSpPr>
          <p:cNvPr id="914" name="Google Shape;914;p67"/>
          <p:cNvGrpSpPr/>
          <p:nvPr/>
        </p:nvGrpSpPr>
        <p:grpSpPr>
          <a:xfrm>
            <a:off x="990600" y="4533900"/>
            <a:ext cx="1682750" cy="1701800"/>
            <a:chOff x="624" y="2856"/>
            <a:chExt cx="1059" cy="1072"/>
          </a:xfrm>
        </p:grpSpPr>
        <p:sp>
          <p:nvSpPr>
            <p:cNvPr id="915" name="Google Shape;915;p67"/>
            <p:cNvSpPr/>
            <p:nvPr/>
          </p:nvSpPr>
          <p:spPr>
            <a:xfrm>
              <a:off x="624" y="3671"/>
              <a:ext cx="1059" cy="257"/>
            </a:xfrm>
            <a:custGeom>
              <a:rect b="b" l="l" r="r" t="t"/>
              <a:pathLst>
                <a:path extrusionOk="0" h="257" w="1059">
                  <a:moveTo>
                    <a:pt x="0" y="161"/>
                  </a:moveTo>
                  <a:lnTo>
                    <a:pt x="20" y="138"/>
                  </a:lnTo>
                  <a:lnTo>
                    <a:pt x="38" y="118"/>
                  </a:lnTo>
                  <a:lnTo>
                    <a:pt x="60" y="98"/>
                  </a:lnTo>
                  <a:lnTo>
                    <a:pt x="80" y="80"/>
                  </a:lnTo>
                  <a:lnTo>
                    <a:pt x="100" y="63"/>
                  </a:lnTo>
                  <a:lnTo>
                    <a:pt x="123" y="45"/>
                  </a:lnTo>
                  <a:lnTo>
                    <a:pt x="141" y="25"/>
                  </a:lnTo>
                  <a:lnTo>
                    <a:pt x="161" y="7"/>
                  </a:lnTo>
                  <a:lnTo>
                    <a:pt x="207" y="7"/>
                  </a:lnTo>
                  <a:lnTo>
                    <a:pt x="252" y="4"/>
                  </a:lnTo>
                  <a:lnTo>
                    <a:pt x="299" y="4"/>
                  </a:lnTo>
                  <a:lnTo>
                    <a:pt x="343" y="4"/>
                  </a:lnTo>
                  <a:lnTo>
                    <a:pt x="390" y="2"/>
                  </a:lnTo>
                  <a:lnTo>
                    <a:pt x="435" y="2"/>
                  </a:lnTo>
                  <a:lnTo>
                    <a:pt x="480" y="2"/>
                  </a:lnTo>
                  <a:lnTo>
                    <a:pt x="526" y="0"/>
                  </a:lnTo>
                  <a:lnTo>
                    <a:pt x="571" y="0"/>
                  </a:lnTo>
                  <a:lnTo>
                    <a:pt x="618" y="0"/>
                  </a:lnTo>
                  <a:lnTo>
                    <a:pt x="662" y="0"/>
                  </a:lnTo>
                  <a:lnTo>
                    <a:pt x="707" y="0"/>
                  </a:lnTo>
                  <a:lnTo>
                    <a:pt x="754" y="0"/>
                  </a:lnTo>
                  <a:lnTo>
                    <a:pt x="798" y="0"/>
                  </a:lnTo>
                  <a:lnTo>
                    <a:pt x="845" y="2"/>
                  </a:lnTo>
                  <a:lnTo>
                    <a:pt x="890" y="2"/>
                  </a:lnTo>
                  <a:lnTo>
                    <a:pt x="892" y="2"/>
                  </a:lnTo>
                  <a:lnTo>
                    <a:pt x="894" y="2"/>
                  </a:lnTo>
                  <a:lnTo>
                    <a:pt x="897" y="2"/>
                  </a:lnTo>
                  <a:lnTo>
                    <a:pt x="899" y="4"/>
                  </a:lnTo>
                  <a:lnTo>
                    <a:pt x="914" y="27"/>
                  </a:lnTo>
                  <a:lnTo>
                    <a:pt x="935" y="47"/>
                  </a:lnTo>
                  <a:lnTo>
                    <a:pt x="959" y="67"/>
                  </a:lnTo>
                  <a:lnTo>
                    <a:pt x="986" y="87"/>
                  </a:lnTo>
                  <a:lnTo>
                    <a:pt x="1010" y="109"/>
                  </a:lnTo>
                  <a:lnTo>
                    <a:pt x="1033" y="132"/>
                  </a:lnTo>
                  <a:lnTo>
                    <a:pt x="1048" y="156"/>
                  </a:lnTo>
                  <a:lnTo>
                    <a:pt x="1059" y="183"/>
                  </a:lnTo>
                  <a:lnTo>
                    <a:pt x="1057" y="199"/>
                  </a:lnTo>
                  <a:lnTo>
                    <a:pt x="1057" y="217"/>
                  </a:lnTo>
                  <a:lnTo>
                    <a:pt x="1053" y="237"/>
                  </a:lnTo>
                  <a:lnTo>
                    <a:pt x="1046" y="250"/>
                  </a:lnTo>
                  <a:lnTo>
                    <a:pt x="986" y="250"/>
                  </a:lnTo>
                  <a:lnTo>
                    <a:pt x="926" y="250"/>
                  </a:lnTo>
                  <a:lnTo>
                    <a:pt x="865" y="250"/>
                  </a:lnTo>
                  <a:lnTo>
                    <a:pt x="805" y="250"/>
                  </a:lnTo>
                  <a:lnTo>
                    <a:pt x="745" y="250"/>
                  </a:lnTo>
                  <a:lnTo>
                    <a:pt x="685" y="250"/>
                  </a:lnTo>
                  <a:lnTo>
                    <a:pt x="622" y="250"/>
                  </a:lnTo>
                  <a:lnTo>
                    <a:pt x="562" y="250"/>
                  </a:lnTo>
                  <a:lnTo>
                    <a:pt x="502" y="250"/>
                  </a:lnTo>
                  <a:lnTo>
                    <a:pt x="442" y="250"/>
                  </a:lnTo>
                  <a:lnTo>
                    <a:pt x="381" y="252"/>
                  </a:lnTo>
                  <a:lnTo>
                    <a:pt x="319" y="252"/>
                  </a:lnTo>
                  <a:lnTo>
                    <a:pt x="259" y="252"/>
                  </a:lnTo>
                  <a:lnTo>
                    <a:pt x="199" y="254"/>
                  </a:lnTo>
                  <a:lnTo>
                    <a:pt x="136" y="254"/>
                  </a:lnTo>
                  <a:lnTo>
                    <a:pt x="76" y="257"/>
                  </a:lnTo>
                  <a:lnTo>
                    <a:pt x="60" y="254"/>
                  </a:lnTo>
                  <a:lnTo>
                    <a:pt x="47" y="252"/>
                  </a:lnTo>
                  <a:lnTo>
                    <a:pt x="33" y="252"/>
                  </a:lnTo>
                  <a:lnTo>
                    <a:pt x="18" y="250"/>
                  </a:lnTo>
                  <a:lnTo>
                    <a:pt x="11" y="225"/>
                  </a:lnTo>
                  <a:lnTo>
                    <a:pt x="4" y="203"/>
                  </a:lnTo>
                  <a:lnTo>
                    <a:pt x="2" y="181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6" name="Google Shape;916;p67"/>
            <p:cNvSpPr/>
            <p:nvPr/>
          </p:nvSpPr>
          <p:spPr>
            <a:xfrm>
              <a:off x="640" y="3680"/>
              <a:ext cx="1026" cy="167"/>
            </a:xfrm>
            <a:custGeom>
              <a:rect b="b" l="l" r="r" t="t"/>
              <a:pathLst>
                <a:path extrusionOk="0" h="167" w="1026">
                  <a:moveTo>
                    <a:pt x="2" y="147"/>
                  </a:moveTo>
                  <a:lnTo>
                    <a:pt x="20" y="129"/>
                  </a:lnTo>
                  <a:lnTo>
                    <a:pt x="40" y="109"/>
                  </a:lnTo>
                  <a:lnTo>
                    <a:pt x="58" y="94"/>
                  </a:lnTo>
                  <a:lnTo>
                    <a:pt x="78" y="76"/>
                  </a:lnTo>
                  <a:lnTo>
                    <a:pt x="96" y="60"/>
                  </a:lnTo>
                  <a:lnTo>
                    <a:pt x="113" y="42"/>
                  </a:lnTo>
                  <a:lnTo>
                    <a:pt x="133" y="27"/>
                  </a:lnTo>
                  <a:lnTo>
                    <a:pt x="151" y="11"/>
                  </a:lnTo>
                  <a:lnTo>
                    <a:pt x="162" y="11"/>
                  </a:lnTo>
                  <a:lnTo>
                    <a:pt x="174" y="11"/>
                  </a:lnTo>
                  <a:lnTo>
                    <a:pt x="187" y="11"/>
                  </a:lnTo>
                  <a:lnTo>
                    <a:pt x="203" y="11"/>
                  </a:lnTo>
                  <a:lnTo>
                    <a:pt x="225" y="9"/>
                  </a:lnTo>
                  <a:lnTo>
                    <a:pt x="258" y="9"/>
                  </a:lnTo>
                  <a:lnTo>
                    <a:pt x="303" y="7"/>
                  </a:lnTo>
                  <a:lnTo>
                    <a:pt x="361" y="4"/>
                  </a:lnTo>
                  <a:lnTo>
                    <a:pt x="392" y="4"/>
                  </a:lnTo>
                  <a:lnTo>
                    <a:pt x="426" y="4"/>
                  </a:lnTo>
                  <a:lnTo>
                    <a:pt x="457" y="4"/>
                  </a:lnTo>
                  <a:lnTo>
                    <a:pt x="490" y="2"/>
                  </a:lnTo>
                  <a:lnTo>
                    <a:pt x="522" y="2"/>
                  </a:lnTo>
                  <a:lnTo>
                    <a:pt x="555" y="2"/>
                  </a:lnTo>
                  <a:lnTo>
                    <a:pt x="586" y="2"/>
                  </a:lnTo>
                  <a:lnTo>
                    <a:pt x="620" y="2"/>
                  </a:lnTo>
                  <a:lnTo>
                    <a:pt x="651" y="2"/>
                  </a:lnTo>
                  <a:lnTo>
                    <a:pt x="682" y="0"/>
                  </a:lnTo>
                  <a:lnTo>
                    <a:pt x="716" y="2"/>
                  </a:lnTo>
                  <a:lnTo>
                    <a:pt x="747" y="2"/>
                  </a:lnTo>
                  <a:lnTo>
                    <a:pt x="778" y="2"/>
                  </a:lnTo>
                  <a:lnTo>
                    <a:pt x="809" y="4"/>
                  </a:lnTo>
                  <a:lnTo>
                    <a:pt x="840" y="4"/>
                  </a:lnTo>
                  <a:lnTo>
                    <a:pt x="872" y="7"/>
                  </a:lnTo>
                  <a:lnTo>
                    <a:pt x="894" y="20"/>
                  </a:lnTo>
                  <a:lnTo>
                    <a:pt x="914" y="38"/>
                  </a:lnTo>
                  <a:lnTo>
                    <a:pt x="934" y="56"/>
                  </a:lnTo>
                  <a:lnTo>
                    <a:pt x="954" y="74"/>
                  </a:lnTo>
                  <a:lnTo>
                    <a:pt x="972" y="94"/>
                  </a:lnTo>
                  <a:lnTo>
                    <a:pt x="990" y="114"/>
                  </a:lnTo>
                  <a:lnTo>
                    <a:pt x="1008" y="134"/>
                  </a:lnTo>
                  <a:lnTo>
                    <a:pt x="1026" y="154"/>
                  </a:lnTo>
                  <a:lnTo>
                    <a:pt x="1026" y="156"/>
                  </a:lnTo>
                  <a:lnTo>
                    <a:pt x="1026" y="158"/>
                  </a:lnTo>
                  <a:lnTo>
                    <a:pt x="1026" y="161"/>
                  </a:lnTo>
                  <a:lnTo>
                    <a:pt x="1026" y="163"/>
                  </a:lnTo>
                  <a:lnTo>
                    <a:pt x="970" y="165"/>
                  </a:lnTo>
                  <a:lnTo>
                    <a:pt x="914" y="165"/>
                  </a:lnTo>
                  <a:lnTo>
                    <a:pt x="856" y="167"/>
                  </a:lnTo>
                  <a:lnTo>
                    <a:pt x="800" y="167"/>
                  </a:lnTo>
                  <a:lnTo>
                    <a:pt x="745" y="167"/>
                  </a:lnTo>
                  <a:lnTo>
                    <a:pt x="687" y="167"/>
                  </a:lnTo>
                  <a:lnTo>
                    <a:pt x="631" y="167"/>
                  </a:lnTo>
                  <a:lnTo>
                    <a:pt x="573" y="165"/>
                  </a:lnTo>
                  <a:lnTo>
                    <a:pt x="517" y="165"/>
                  </a:lnTo>
                  <a:lnTo>
                    <a:pt x="459" y="163"/>
                  </a:lnTo>
                  <a:lnTo>
                    <a:pt x="403" y="163"/>
                  </a:lnTo>
                  <a:lnTo>
                    <a:pt x="348" y="161"/>
                  </a:lnTo>
                  <a:lnTo>
                    <a:pt x="290" y="158"/>
                  </a:lnTo>
                  <a:lnTo>
                    <a:pt x="234" y="158"/>
                  </a:lnTo>
                  <a:lnTo>
                    <a:pt x="176" y="156"/>
                  </a:lnTo>
                  <a:lnTo>
                    <a:pt x="120" y="154"/>
                  </a:lnTo>
                  <a:lnTo>
                    <a:pt x="82" y="154"/>
                  </a:lnTo>
                  <a:lnTo>
                    <a:pt x="53" y="154"/>
                  </a:lnTo>
                  <a:lnTo>
                    <a:pt x="33" y="154"/>
                  </a:lnTo>
                  <a:lnTo>
                    <a:pt x="20" y="154"/>
                  </a:lnTo>
                  <a:lnTo>
                    <a:pt x="11" y="154"/>
                  </a:lnTo>
                  <a:lnTo>
                    <a:pt x="6" y="154"/>
                  </a:lnTo>
                  <a:lnTo>
                    <a:pt x="4" y="152"/>
                  </a:lnTo>
                  <a:lnTo>
                    <a:pt x="2" y="152"/>
                  </a:lnTo>
                  <a:lnTo>
                    <a:pt x="0" y="149"/>
                  </a:lnTo>
                  <a:lnTo>
                    <a:pt x="2" y="14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7" name="Google Shape;917;p67"/>
            <p:cNvSpPr/>
            <p:nvPr/>
          </p:nvSpPr>
          <p:spPr>
            <a:xfrm>
              <a:off x="640" y="3847"/>
              <a:ext cx="1030" cy="67"/>
            </a:xfrm>
            <a:custGeom>
              <a:rect b="b" l="l" r="r" t="t"/>
              <a:pathLst>
                <a:path extrusionOk="0" h="67" w="1030">
                  <a:moveTo>
                    <a:pt x="0" y="0"/>
                  </a:moveTo>
                  <a:lnTo>
                    <a:pt x="40" y="0"/>
                  </a:lnTo>
                  <a:lnTo>
                    <a:pt x="78" y="0"/>
                  </a:lnTo>
                  <a:lnTo>
                    <a:pt x="118" y="0"/>
                  </a:lnTo>
                  <a:lnTo>
                    <a:pt x="156" y="3"/>
                  </a:lnTo>
                  <a:lnTo>
                    <a:pt x="196" y="3"/>
                  </a:lnTo>
                  <a:lnTo>
                    <a:pt x="234" y="3"/>
                  </a:lnTo>
                  <a:lnTo>
                    <a:pt x="272" y="5"/>
                  </a:lnTo>
                  <a:lnTo>
                    <a:pt x="312" y="5"/>
                  </a:lnTo>
                  <a:lnTo>
                    <a:pt x="350" y="7"/>
                  </a:lnTo>
                  <a:lnTo>
                    <a:pt x="388" y="7"/>
                  </a:lnTo>
                  <a:lnTo>
                    <a:pt x="428" y="9"/>
                  </a:lnTo>
                  <a:lnTo>
                    <a:pt x="466" y="9"/>
                  </a:lnTo>
                  <a:lnTo>
                    <a:pt x="504" y="11"/>
                  </a:lnTo>
                  <a:lnTo>
                    <a:pt x="542" y="11"/>
                  </a:lnTo>
                  <a:lnTo>
                    <a:pt x="582" y="14"/>
                  </a:lnTo>
                  <a:lnTo>
                    <a:pt x="620" y="14"/>
                  </a:lnTo>
                  <a:lnTo>
                    <a:pt x="644" y="14"/>
                  </a:lnTo>
                  <a:lnTo>
                    <a:pt x="671" y="14"/>
                  </a:lnTo>
                  <a:lnTo>
                    <a:pt x="696" y="11"/>
                  </a:lnTo>
                  <a:lnTo>
                    <a:pt x="722" y="11"/>
                  </a:lnTo>
                  <a:lnTo>
                    <a:pt x="747" y="11"/>
                  </a:lnTo>
                  <a:lnTo>
                    <a:pt x="774" y="11"/>
                  </a:lnTo>
                  <a:lnTo>
                    <a:pt x="798" y="11"/>
                  </a:lnTo>
                  <a:lnTo>
                    <a:pt x="825" y="9"/>
                  </a:lnTo>
                  <a:lnTo>
                    <a:pt x="852" y="9"/>
                  </a:lnTo>
                  <a:lnTo>
                    <a:pt x="876" y="9"/>
                  </a:lnTo>
                  <a:lnTo>
                    <a:pt x="903" y="9"/>
                  </a:lnTo>
                  <a:lnTo>
                    <a:pt x="927" y="9"/>
                  </a:lnTo>
                  <a:lnTo>
                    <a:pt x="954" y="9"/>
                  </a:lnTo>
                  <a:lnTo>
                    <a:pt x="979" y="7"/>
                  </a:lnTo>
                  <a:lnTo>
                    <a:pt x="1006" y="7"/>
                  </a:lnTo>
                  <a:lnTo>
                    <a:pt x="1030" y="7"/>
                  </a:lnTo>
                  <a:lnTo>
                    <a:pt x="1030" y="20"/>
                  </a:lnTo>
                  <a:lnTo>
                    <a:pt x="1028" y="34"/>
                  </a:lnTo>
                  <a:lnTo>
                    <a:pt x="1023" y="47"/>
                  </a:lnTo>
                  <a:lnTo>
                    <a:pt x="1019" y="61"/>
                  </a:lnTo>
                  <a:lnTo>
                    <a:pt x="1017" y="58"/>
                  </a:lnTo>
                  <a:lnTo>
                    <a:pt x="1019" y="52"/>
                  </a:lnTo>
                  <a:lnTo>
                    <a:pt x="1019" y="45"/>
                  </a:lnTo>
                  <a:lnTo>
                    <a:pt x="1019" y="38"/>
                  </a:lnTo>
                  <a:lnTo>
                    <a:pt x="1019" y="32"/>
                  </a:lnTo>
                  <a:lnTo>
                    <a:pt x="1017" y="32"/>
                  </a:lnTo>
                  <a:lnTo>
                    <a:pt x="1014" y="32"/>
                  </a:lnTo>
                  <a:lnTo>
                    <a:pt x="1014" y="38"/>
                  </a:lnTo>
                  <a:lnTo>
                    <a:pt x="1012" y="45"/>
                  </a:lnTo>
                  <a:lnTo>
                    <a:pt x="1012" y="54"/>
                  </a:lnTo>
                  <a:lnTo>
                    <a:pt x="1010" y="61"/>
                  </a:lnTo>
                  <a:lnTo>
                    <a:pt x="1001" y="58"/>
                  </a:lnTo>
                  <a:lnTo>
                    <a:pt x="999" y="52"/>
                  </a:lnTo>
                  <a:lnTo>
                    <a:pt x="999" y="43"/>
                  </a:lnTo>
                  <a:lnTo>
                    <a:pt x="999" y="34"/>
                  </a:lnTo>
                  <a:lnTo>
                    <a:pt x="997" y="32"/>
                  </a:lnTo>
                  <a:lnTo>
                    <a:pt x="994" y="38"/>
                  </a:lnTo>
                  <a:lnTo>
                    <a:pt x="992" y="45"/>
                  </a:lnTo>
                  <a:lnTo>
                    <a:pt x="990" y="54"/>
                  </a:lnTo>
                  <a:lnTo>
                    <a:pt x="988" y="61"/>
                  </a:lnTo>
                  <a:lnTo>
                    <a:pt x="985" y="61"/>
                  </a:lnTo>
                  <a:lnTo>
                    <a:pt x="981" y="61"/>
                  </a:lnTo>
                  <a:lnTo>
                    <a:pt x="979" y="61"/>
                  </a:lnTo>
                  <a:lnTo>
                    <a:pt x="974" y="61"/>
                  </a:lnTo>
                  <a:lnTo>
                    <a:pt x="974" y="52"/>
                  </a:lnTo>
                  <a:lnTo>
                    <a:pt x="974" y="45"/>
                  </a:lnTo>
                  <a:lnTo>
                    <a:pt x="974" y="38"/>
                  </a:lnTo>
                  <a:lnTo>
                    <a:pt x="974" y="32"/>
                  </a:lnTo>
                  <a:lnTo>
                    <a:pt x="972" y="32"/>
                  </a:lnTo>
                  <a:lnTo>
                    <a:pt x="970" y="32"/>
                  </a:lnTo>
                  <a:lnTo>
                    <a:pt x="968" y="38"/>
                  </a:lnTo>
                  <a:lnTo>
                    <a:pt x="968" y="47"/>
                  </a:lnTo>
                  <a:lnTo>
                    <a:pt x="968" y="54"/>
                  </a:lnTo>
                  <a:lnTo>
                    <a:pt x="965" y="63"/>
                  </a:lnTo>
                  <a:lnTo>
                    <a:pt x="961" y="61"/>
                  </a:lnTo>
                  <a:lnTo>
                    <a:pt x="959" y="61"/>
                  </a:lnTo>
                  <a:lnTo>
                    <a:pt x="954" y="61"/>
                  </a:lnTo>
                  <a:lnTo>
                    <a:pt x="950" y="58"/>
                  </a:lnTo>
                  <a:lnTo>
                    <a:pt x="948" y="56"/>
                  </a:lnTo>
                  <a:lnTo>
                    <a:pt x="948" y="52"/>
                  </a:lnTo>
                  <a:lnTo>
                    <a:pt x="948" y="43"/>
                  </a:lnTo>
                  <a:lnTo>
                    <a:pt x="948" y="29"/>
                  </a:lnTo>
                  <a:lnTo>
                    <a:pt x="945" y="29"/>
                  </a:lnTo>
                  <a:lnTo>
                    <a:pt x="943" y="29"/>
                  </a:lnTo>
                  <a:lnTo>
                    <a:pt x="941" y="38"/>
                  </a:lnTo>
                  <a:lnTo>
                    <a:pt x="941" y="45"/>
                  </a:lnTo>
                  <a:lnTo>
                    <a:pt x="941" y="54"/>
                  </a:lnTo>
                  <a:lnTo>
                    <a:pt x="939" y="63"/>
                  </a:lnTo>
                  <a:lnTo>
                    <a:pt x="934" y="63"/>
                  </a:lnTo>
                  <a:lnTo>
                    <a:pt x="930" y="61"/>
                  </a:lnTo>
                  <a:lnTo>
                    <a:pt x="925" y="61"/>
                  </a:lnTo>
                  <a:lnTo>
                    <a:pt x="921" y="61"/>
                  </a:lnTo>
                  <a:lnTo>
                    <a:pt x="921" y="56"/>
                  </a:lnTo>
                  <a:lnTo>
                    <a:pt x="921" y="49"/>
                  </a:lnTo>
                  <a:lnTo>
                    <a:pt x="921" y="43"/>
                  </a:lnTo>
                  <a:lnTo>
                    <a:pt x="919" y="38"/>
                  </a:lnTo>
                  <a:lnTo>
                    <a:pt x="916" y="38"/>
                  </a:lnTo>
                  <a:lnTo>
                    <a:pt x="914" y="38"/>
                  </a:lnTo>
                  <a:lnTo>
                    <a:pt x="914" y="43"/>
                  </a:lnTo>
                  <a:lnTo>
                    <a:pt x="914" y="49"/>
                  </a:lnTo>
                  <a:lnTo>
                    <a:pt x="912" y="54"/>
                  </a:lnTo>
                  <a:lnTo>
                    <a:pt x="912" y="61"/>
                  </a:lnTo>
                  <a:lnTo>
                    <a:pt x="907" y="61"/>
                  </a:lnTo>
                  <a:lnTo>
                    <a:pt x="905" y="61"/>
                  </a:lnTo>
                  <a:lnTo>
                    <a:pt x="901" y="61"/>
                  </a:lnTo>
                  <a:lnTo>
                    <a:pt x="896" y="61"/>
                  </a:lnTo>
                  <a:lnTo>
                    <a:pt x="896" y="56"/>
                  </a:lnTo>
                  <a:lnTo>
                    <a:pt x="896" y="52"/>
                  </a:lnTo>
                  <a:lnTo>
                    <a:pt x="896" y="47"/>
                  </a:lnTo>
                  <a:lnTo>
                    <a:pt x="894" y="43"/>
                  </a:lnTo>
                  <a:lnTo>
                    <a:pt x="892" y="41"/>
                  </a:lnTo>
                  <a:lnTo>
                    <a:pt x="890" y="41"/>
                  </a:lnTo>
                  <a:lnTo>
                    <a:pt x="887" y="38"/>
                  </a:lnTo>
                  <a:lnTo>
                    <a:pt x="887" y="43"/>
                  </a:lnTo>
                  <a:lnTo>
                    <a:pt x="887" y="49"/>
                  </a:lnTo>
                  <a:lnTo>
                    <a:pt x="887" y="54"/>
                  </a:lnTo>
                  <a:lnTo>
                    <a:pt x="885" y="61"/>
                  </a:lnTo>
                  <a:lnTo>
                    <a:pt x="881" y="63"/>
                  </a:lnTo>
                  <a:lnTo>
                    <a:pt x="878" y="63"/>
                  </a:lnTo>
                  <a:lnTo>
                    <a:pt x="874" y="63"/>
                  </a:lnTo>
                  <a:lnTo>
                    <a:pt x="867" y="61"/>
                  </a:lnTo>
                  <a:lnTo>
                    <a:pt x="865" y="54"/>
                  </a:lnTo>
                  <a:lnTo>
                    <a:pt x="865" y="45"/>
                  </a:lnTo>
                  <a:lnTo>
                    <a:pt x="865" y="36"/>
                  </a:lnTo>
                  <a:lnTo>
                    <a:pt x="863" y="32"/>
                  </a:lnTo>
                  <a:lnTo>
                    <a:pt x="863" y="29"/>
                  </a:lnTo>
                  <a:lnTo>
                    <a:pt x="861" y="29"/>
                  </a:lnTo>
                  <a:lnTo>
                    <a:pt x="858" y="38"/>
                  </a:lnTo>
                  <a:lnTo>
                    <a:pt x="858" y="45"/>
                  </a:lnTo>
                  <a:lnTo>
                    <a:pt x="856" y="52"/>
                  </a:lnTo>
                  <a:lnTo>
                    <a:pt x="856" y="61"/>
                  </a:lnTo>
                  <a:lnTo>
                    <a:pt x="849" y="58"/>
                  </a:lnTo>
                  <a:lnTo>
                    <a:pt x="845" y="58"/>
                  </a:lnTo>
                  <a:lnTo>
                    <a:pt x="838" y="58"/>
                  </a:lnTo>
                  <a:lnTo>
                    <a:pt x="834" y="61"/>
                  </a:lnTo>
                  <a:lnTo>
                    <a:pt x="832" y="43"/>
                  </a:lnTo>
                  <a:lnTo>
                    <a:pt x="832" y="34"/>
                  </a:lnTo>
                  <a:lnTo>
                    <a:pt x="832" y="32"/>
                  </a:lnTo>
                  <a:lnTo>
                    <a:pt x="829" y="29"/>
                  </a:lnTo>
                  <a:lnTo>
                    <a:pt x="827" y="29"/>
                  </a:lnTo>
                  <a:lnTo>
                    <a:pt x="825" y="29"/>
                  </a:lnTo>
                  <a:lnTo>
                    <a:pt x="825" y="38"/>
                  </a:lnTo>
                  <a:lnTo>
                    <a:pt x="825" y="45"/>
                  </a:lnTo>
                  <a:lnTo>
                    <a:pt x="823" y="54"/>
                  </a:lnTo>
                  <a:lnTo>
                    <a:pt x="823" y="63"/>
                  </a:lnTo>
                  <a:lnTo>
                    <a:pt x="818" y="63"/>
                  </a:lnTo>
                  <a:lnTo>
                    <a:pt x="814" y="63"/>
                  </a:lnTo>
                  <a:lnTo>
                    <a:pt x="811" y="63"/>
                  </a:lnTo>
                  <a:lnTo>
                    <a:pt x="807" y="63"/>
                  </a:lnTo>
                  <a:lnTo>
                    <a:pt x="805" y="61"/>
                  </a:lnTo>
                  <a:lnTo>
                    <a:pt x="805" y="56"/>
                  </a:lnTo>
                  <a:lnTo>
                    <a:pt x="805" y="45"/>
                  </a:lnTo>
                  <a:lnTo>
                    <a:pt x="803" y="23"/>
                  </a:lnTo>
                  <a:lnTo>
                    <a:pt x="800" y="20"/>
                  </a:lnTo>
                  <a:lnTo>
                    <a:pt x="798" y="23"/>
                  </a:lnTo>
                  <a:lnTo>
                    <a:pt x="796" y="32"/>
                  </a:lnTo>
                  <a:lnTo>
                    <a:pt x="796" y="41"/>
                  </a:lnTo>
                  <a:lnTo>
                    <a:pt x="796" y="52"/>
                  </a:lnTo>
                  <a:lnTo>
                    <a:pt x="796" y="61"/>
                  </a:lnTo>
                  <a:lnTo>
                    <a:pt x="791" y="61"/>
                  </a:lnTo>
                  <a:lnTo>
                    <a:pt x="787" y="61"/>
                  </a:lnTo>
                  <a:lnTo>
                    <a:pt x="780" y="63"/>
                  </a:lnTo>
                  <a:lnTo>
                    <a:pt x="776" y="63"/>
                  </a:lnTo>
                  <a:lnTo>
                    <a:pt x="771" y="56"/>
                  </a:lnTo>
                  <a:lnTo>
                    <a:pt x="769" y="45"/>
                  </a:lnTo>
                  <a:lnTo>
                    <a:pt x="769" y="34"/>
                  </a:lnTo>
                  <a:lnTo>
                    <a:pt x="769" y="27"/>
                  </a:lnTo>
                  <a:lnTo>
                    <a:pt x="767" y="25"/>
                  </a:lnTo>
                  <a:lnTo>
                    <a:pt x="765" y="25"/>
                  </a:lnTo>
                  <a:lnTo>
                    <a:pt x="762" y="25"/>
                  </a:lnTo>
                  <a:lnTo>
                    <a:pt x="762" y="34"/>
                  </a:lnTo>
                  <a:lnTo>
                    <a:pt x="762" y="43"/>
                  </a:lnTo>
                  <a:lnTo>
                    <a:pt x="762" y="54"/>
                  </a:lnTo>
                  <a:lnTo>
                    <a:pt x="762" y="63"/>
                  </a:lnTo>
                  <a:lnTo>
                    <a:pt x="758" y="63"/>
                  </a:lnTo>
                  <a:lnTo>
                    <a:pt x="754" y="61"/>
                  </a:lnTo>
                  <a:lnTo>
                    <a:pt x="747" y="61"/>
                  </a:lnTo>
                  <a:lnTo>
                    <a:pt x="742" y="61"/>
                  </a:lnTo>
                  <a:lnTo>
                    <a:pt x="740" y="58"/>
                  </a:lnTo>
                  <a:lnTo>
                    <a:pt x="740" y="54"/>
                  </a:lnTo>
                  <a:lnTo>
                    <a:pt x="740" y="49"/>
                  </a:lnTo>
                  <a:lnTo>
                    <a:pt x="740" y="38"/>
                  </a:lnTo>
                  <a:lnTo>
                    <a:pt x="740" y="36"/>
                  </a:lnTo>
                  <a:lnTo>
                    <a:pt x="738" y="34"/>
                  </a:lnTo>
                  <a:lnTo>
                    <a:pt x="736" y="36"/>
                  </a:lnTo>
                  <a:lnTo>
                    <a:pt x="733" y="41"/>
                  </a:lnTo>
                  <a:lnTo>
                    <a:pt x="733" y="49"/>
                  </a:lnTo>
                  <a:lnTo>
                    <a:pt x="731" y="63"/>
                  </a:lnTo>
                  <a:lnTo>
                    <a:pt x="727" y="61"/>
                  </a:lnTo>
                  <a:lnTo>
                    <a:pt x="722" y="61"/>
                  </a:lnTo>
                  <a:lnTo>
                    <a:pt x="718" y="61"/>
                  </a:lnTo>
                  <a:lnTo>
                    <a:pt x="713" y="61"/>
                  </a:lnTo>
                  <a:lnTo>
                    <a:pt x="711" y="52"/>
                  </a:lnTo>
                  <a:lnTo>
                    <a:pt x="711" y="45"/>
                  </a:lnTo>
                  <a:lnTo>
                    <a:pt x="709" y="41"/>
                  </a:lnTo>
                  <a:lnTo>
                    <a:pt x="707" y="36"/>
                  </a:lnTo>
                  <a:lnTo>
                    <a:pt x="704" y="36"/>
                  </a:lnTo>
                  <a:lnTo>
                    <a:pt x="702" y="43"/>
                  </a:lnTo>
                  <a:lnTo>
                    <a:pt x="702" y="49"/>
                  </a:lnTo>
                  <a:lnTo>
                    <a:pt x="702" y="56"/>
                  </a:lnTo>
                  <a:lnTo>
                    <a:pt x="700" y="63"/>
                  </a:lnTo>
                  <a:lnTo>
                    <a:pt x="693" y="63"/>
                  </a:lnTo>
                  <a:lnTo>
                    <a:pt x="689" y="63"/>
                  </a:lnTo>
                  <a:lnTo>
                    <a:pt x="684" y="61"/>
                  </a:lnTo>
                  <a:lnTo>
                    <a:pt x="682" y="58"/>
                  </a:lnTo>
                  <a:lnTo>
                    <a:pt x="682" y="54"/>
                  </a:lnTo>
                  <a:lnTo>
                    <a:pt x="682" y="47"/>
                  </a:lnTo>
                  <a:lnTo>
                    <a:pt x="680" y="43"/>
                  </a:lnTo>
                  <a:lnTo>
                    <a:pt x="680" y="38"/>
                  </a:lnTo>
                  <a:lnTo>
                    <a:pt x="678" y="36"/>
                  </a:lnTo>
                  <a:lnTo>
                    <a:pt x="675" y="36"/>
                  </a:lnTo>
                  <a:lnTo>
                    <a:pt x="673" y="36"/>
                  </a:lnTo>
                  <a:lnTo>
                    <a:pt x="671" y="34"/>
                  </a:lnTo>
                  <a:lnTo>
                    <a:pt x="671" y="41"/>
                  </a:lnTo>
                  <a:lnTo>
                    <a:pt x="671" y="47"/>
                  </a:lnTo>
                  <a:lnTo>
                    <a:pt x="671" y="54"/>
                  </a:lnTo>
                  <a:lnTo>
                    <a:pt x="671" y="61"/>
                  </a:lnTo>
                  <a:lnTo>
                    <a:pt x="664" y="61"/>
                  </a:lnTo>
                  <a:lnTo>
                    <a:pt x="658" y="58"/>
                  </a:lnTo>
                  <a:lnTo>
                    <a:pt x="651" y="58"/>
                  </a:lnTo>
                  <a:lnTo>
                    <a:pt x="646" y="58"/>
                  </a:lnTo>
                  <a:lnTo>
                    <a:pt x="644" y="54"/>
                  </a:lnTo>
                  <a:lnTo>
                    <a:pt x="644" y="47"/>
                  </a:lnTo>
                  <a:lnTo>
                    <a:pt x="644" y="43"/>
                  </a:lnTo>
                  <a:lnTo>
                    <a:pt x="644" y="38"/>
                  </a:lnTo>
                  <a:lnTo>
                    <a:pt x="642" y="38"/>
                  </a:lnTo>
                  <a:lnTo>
                    <a:pt x="640" y="38"/>
                  </a:lnTo>
                  <a:lnTo>
                    <a:pt x="638" y="38"/>
                  </a:lnTo>
                  <a:lnTo>
                    <a:pt x="635" y="38"/>
                  </a:lnTo>
                  <a:lnTo>
                    <a:pt x="635" y="43"/>
                  </a:lnTo>
                  <a:lnTo>
                    <a:pt x="635" y="47"/>
                  </a:lnTo>
                  <a:lnTo>
                    <a:pt x="635" y="54"/>
                  </a:lnTo>
                  <a:lnTo>
                    <a:pt x="633" y="58"/>
                  </a:lnTo>
                  <a:lnTo>
                    <a:pt x="631" y="58"/>
                  </a:lnTo>
                  <a:lnTo>
                    <a:pt x="626" y="58"/>
                  </a:lnTo>
                  <a:lnTo>
                    <a:pt x="624" y="58"/>
                  </a:lnTo>
                  <a:lnTo>
                    <a:pt x="620" y="58"/>
                  </a:lnTo>
                  <a:lnTo>
                    <a:pt x="617" y="54"/>
                  </a:lnTo>
                  <a:lnTo>
                    <a:pt x="617" y="47"/>
                  </a:lnTo>
                  <a:lnTo>
                    <a:pt x="617" y="43"/>
                  </a:lnTo>
                  <a:lnTo>
                    <a:pt x="615" y="38"/>
                  </a:lnTo>
                  <a:lnTo>
                    <a:pt x="613" y="38"/>
                  </a:lnTo>
                  <a:lnTo>
                    <a:pt x="611" y="38"/>
                  </a:lnTo>
                  <a:lnTo>
                    <a:pt x="609" y="38"/>
                  </a:lnTo>
                  <a:lnTo>
                    <a:pt x="609" y="45"/>
                  </a:lnTo>
                  <a:lnTo>
                    <a:pt x="609" y="49"/>
                  </a:lnTo>
                  <a:lnTo>
                    <a:pt x="609" y="56"/>
                  </a:lnTo>
                  <a:lnTo>
                    <a:pt x="609" y="61"/>
                  </a:lnTo>
                  <a:lnTo>
                    <a:pt x="604" y="61"/>
                  </a:lnTo>
                  <a:lnTo>
                    <a:pt x="600" y="61"/>
                  </a:lnTo>
                  <a:lnTo>
                    <a:pt x="593" y="61"/>
                  </a:lnTo>
                  <a:lnTo>
                    <a:pt x="588" y="61"/>
                  </a:lnTo>
                  <a:lnTo>
                    <a:pt x="588" y="52"/>
                  </a:lnTo>
                  <a:lnTo>
                    <a:pt x="588" y="45"/>
                  </a:lnTo>
                  <a:lnTo>
                    <a:pt x="588" y="38"/>
                  </a:lnTo>
                  <a:lnTo>
                    <a:pt x="588" y="34"/>
                  </a:lnTo>
                  <a:lnTo>
                    <a:pt x="586" y="32"/>
                  </a:lnTo>
                  <a:lnTo>
                    <a:pt x="584" y="32"/>
                  </a:lnTo>
                  <a:lnTo>
                    <a:pt x="582" y="38"/>
                  </a:lnTo>
                  <a:lnTo>
                    <a:pt x="582" y="45"/>
                  </a:lnTo>
                  <a:lnTo>
                    <a:pt x="580" y="54"/>
                  </a:lnTo>
                  <a:lnTo>
                    <a:pt x="577" y="61"/>
                  </a:lnTo>
                  <a:lnTo>
                    <a:pt x="575" y="61"/>
                  </a:lnTo>
                  <a:lnTo>
                    <a:pt x="573" y="61"/>
                  </a:lnTo>
                  <a:lnTo>
                    <a:pt x="568" y="61"/>
                  </a:lnTo>
                  <a:lnTo>
                    <a:pt x="566" y="61"/>
                  </a:lnTo>
                  <a:lnTo>
                    <a:pt x="566" y="52"/>
                  </a:lnTo>
                  <a:lnTo>
                    <a:pt x="566" y="41"/>
                  </a:lnTo>
                  <a:lnTo>
                    <a:pt x="564" y="32"/>
                  </a:lnTo>
                  <a:lnTo>
                    <a:pt x="564" y="23"/>
                  </a:lnTo>
                  <a:lnTo>
                    <a:pt x="562" y="23"/>
                  </a:lnTo>
                  <a:lnTo>
                    <a:pt x="559" y="23"/>
                  </a:lnTo>
                  <a:lnTo>
                    <a:pt x="557" y="32"/>
                  </a:lnTo>
                  <a:lnTo>
                    <a:pt x="557" y="41"/>
                  </a:lnTo>
                  <a:lnTo>
                    <a:pt x="557" y="52"/>
                  </a:lnTo>
                  <a:lnTo>
                    <a:pt x="555" y="61"/>
                  </a:lnTo>
                  <a:lnTo>
                    <a:pt x="551" y="63"/>
                  </a:lnTo>
                  <a:lnTo>
                    <a:pt x="548" y="63"/>
                  </a:lnTo>
                  <a:lnTo>
                    <a:pt x="544" y="63"/>
                  </a:lnTo>
                  <a:lnTo>
                    <a:pt x="539" y="63"/>
                  </a:lnTo>
                  <a:lnTo>
                    <a:pt x="537" y="54"/>
                  </a:lnTo>
                  <a:lnTo>
                    <a:pt x="535" y="45"/>
                  </a:lnTo>
                  <a:lnTo>
                    <a:pt x="537" y="36"/>
                  </a:lnTo>
                  <a:lnTo>
                    <a:pt x="537" y="27"/>
                  </a:lnTo>
                  <a:lnTo>
                    <a:pt x="535" y="27"/>
                  </a:lnTo>
                  <a:lnTo>
                    <a:pt x="533" y="29"/>
                  </a:lnTo>
                  <a:lnTo>
                    <a:pt x="533" y="34"/>
                  </a:lnTo>
                  <a:lnTo>
                    <a:pt x="530" y="43"/>
                  </a:lnTo>
                  <a:lnTo>
                    <a:pt x="526" y="61"/>
                  </a:lnTo>
                  <a:lnTo>
                    <a:pt x="522" y="63"/>
                  </a:lnTo>
                  <a:lnTo>
                    <a:pt x="517" y="63"/>
                  </a:lnTo>
                  <a:lnTo>
                    <a:pt x="515" y="63"/>
                  </a:lnTo>
                  <a:lnTo>
                    <a:pt x="510" y="61"/>
                  </a:lnTo>
                  <a:lnTo>
                    <a:pt x="510" y="52"/>
                  </a:lnTo>
                  <a:lnTo>
                    <a:pt x="510" y="45"/>
                  </a:lnTo>
                  <a:lnTo>
                    <a:pt x="510" y="38"/>
                  </a:lnTo>
                  <a:lnTo>
                    <a:pt x="508" y="34"/>
                  </a:lnTo>
                  <a:lnTo>
                    <a:pt x="506" y="32"/>
                  </a:lnTo>
                  <a:lnTo>
                    <a:pt x="504" y="32"/>
                  </a:lnTo>
                  <a:lnTo>
                    <a:pt x="501" y="32"/>
                  </a:lnTo>
                  <a:lnTo>
                    <a:pt x="499" y="32"/>
                  </a:lnTo>
                  <a:lnTo>
                    <a:pt x="499" y="38"/>
                  </a:lnTo>
                  <a:lnTo>
                    <a:pt x="499" y="45"/>
                  </a:lnTo>
                  <a:lnTo>
                    <a:pt x="499" y="54"/>
                  </a:lnTo>
                  <a:lnTo>
                    <a:pt x="499" y="61"/>
                  </a:lnTo>
                  <a:lnTo>
                    <a:pt x="497" y="61"/>
                  </a:lnTo>
                  <a:lnTo>
                    <a:pt x="493" y="61"/>
                  </a:lnTo>
                  <a:lnTo>
                    <a:pt x="490" y="61"/>
                  </a:lnTo>
                  <a:lnTo>
                    <a:pt x="486" y="61"/>
                  </a:lnTo>
                  <a:lnTo>
                    <a:pt x="484" y="52"/>
                  </a:lnTo>
                  <a:lnTo>
                    <a:pt x="484" y="43"/>
                  </a:lnTo>
                  <a:lnTo>
                    <a:pt x="484" y="36"/>
                  </a:lnTo>
                  <a:lnTo>
                    <a:pt x="484" y="27"/>
                  </a:lnTo>
                  <a:lnTo>
                    <a:pt x="481" y="25"/>
                  </a:lnTo>
                  <a:lnTo>
                    <a:pt x="479" y="25"/>
                  </a:lnTo>
                  <a:lnTo>
                    <a:pt x="477" y="27"/>
                  </a:lnTo>
                  <a:lnTo>
                    <a:pt x="475" y="36"/>
                  </a:lnTo>
                  <a:lnTo>
                    <a:pt x="475" y="45"/>
                  </a:lnTo>
                  <a:lnTo>
                    <a:pt x="475" y="54"/>
                  </a:lnTo>
                  <a:lnTo>
                    <a:pt x="472" y="63"/>
                  </a:lnTo>
                  <a:lnTo>
                    <a:pt x="468" y="63"/>
                  </a:lnTo>
                  <a:lnTo>
                    <a:pt x="464" y="63"/>
                  </a:lnTo>
                  <a:lnTo>
                    <a:pt x="459" y="63"/>
                  </a:lnTo>
                  <a:lnTo>
                    <a:pt x="455" y="63"/>
                  </a:lnTo>
                  <a:lnTo>
                    <a:pt x="455" y="54"/>
                  </a:lnTo>
                  <a:lnTo>
                    <a:pt x="455" y="45"/>
                  </a:lnTo>
                  <a:lnTo>
                    <a:pt x="455" y="38"/>
                  </a:lnTo>
                  <a:lnTo>
                    <a:pt x="452" y="29"/>
                  </a:lnTo>
                  <a:lnTo>
                    <a:pt x="450" y="29"/>
                  </a:lnTo>
                  <a:lnTo>
                    <a:pt x="448" y="29"/>
                  </a:lnTo>
                  <a:lnTo>
                    <a:pt x="446" y="29"/>
                  </a:lnTo>
                  <a:lnTo>
                    <a:pt x="443" y="27"/>
                  </a:lnTo>
                  <a:lnTo>
                    <a:pt x="443" y="36"/>
                  </a:lnTo>
                  <a:lnTo>
                    <a:pt x="443" y="45"/>
                  </a:lnTo>
                  <a:lnTo>
                    <a:pt x="443" y="56"/>
                  </a:lnTo>
                  <a:lnTo>
                    <a:pt x="441" y="65"/>
                  </a:lnTo>
                  <a:lnTo>
                    <a:pt x="437" y="63"/>
                  </a:lnTo>
                  <a:lnTo>
                    <a:pt x="435" y="63"/>
                  </a:lnTo>
                  <a:lnTo>
                    <a:pt x="430" y="63"/>
                  </a:lnTo>
                  <a:lnTo>
                    <a:pt x="426" y="63"/>
                  </a:lnTo>
                  <a:lnTo>
                    <a:pt x="426" y="54"/>
                  </a:lnTo>
                  <a:lnTo>
                    <a:pt x="426" y="45"/>
                  </a:lnTo>
                  <a:lnTo>
                    <a:pt x="426" y="36"/>
                  </a:lnTo>
                  <a:lnTo>
                    <a:pt x="426" y="27"/>
                  </a:lnTo>
                  <a:lnTo>
                    <a:pt x="423" y="27"/>
                  </a:lnTo>
                  <a:lnTo>
                    <a:pt x="421" y="29"/>
                  </a:lnTo>
                  <a:lnTo>
                    <a:pt x="419" y="29"/>
                  </a:lnTo>
                  <a:lnTo>
                    <a:pt x="417" y="41"/>
                  </a:lnTo>
                  <a:lnTo>
                    <a:pt x="414" y="47"/>
                  </a:lnTo>
                  <a:lnTo>
                    <a:pt x="414" y="54"/>
                  </a:lnTo>
                  <a:lnTo>
                    <a:pt x="414" y="65"/>
                  </a:lnTo>
                  <a:lnTo>
                    <a:pt x="410" y="63"/>
                  </a:lnTo>
                  <a:lnTo>
                    <a:pt x="406" y="63"/>
                  </a:lnTo>
                  <a:lnTo>
                    <a:pt x="399" y="63"/>
                  </a:lnTo>
                  <a:lnTo>
                    <a:pt x="394" y="63"/>
                  </a:lnTo>
                  <a:lnTo>
                    <a:pt x="392" y="43"/>
                  </a:lnTo>
                  <a:lnTo>
                    <a:pt x="390" y="34"/>
                  </a:lnTo>
                  <a:lnTo>
                    <a:pt x="388" y="29"/>
                  </a:lnTo>
                  <a:lnTo>
                    <a:pt x="385" y="27"/>
                  </a:lnTo>
                  <a:lnTo>
                    <a:pt x="383" y="34"/>
                  </a:lnTo>
                  <a:lnTo>
                    <a:pt x="381" y="43"/>
                  </a:lnTo>
                  <a:lnTo>
                    <a:pt x="381" y="54"/>
                  </a:lnTo>
                  <a:lnTo>
                    <a:pt x="381" y="63"/>
                  </a:lnTo>
                  <a:lnTo>
                    <a:pt x="377" y="63"/>
                  </a:lnTo>
                  <a:lnTo>
                    <a:pt x="372" y="63"/>
                  </a:lnTo>
                  <a:lnTo>
                    <a:pt x="365" y="63"/>
                  </a:lnTo>
                  <a:lnTo>
                    <a:pt x="361" y="63"/>
                  </a:lnTo>
                  <a:lnTo>
                    <a:pt x="361" y="52"/>
                  </a:lnTo>
                  <a:lnTo>
                    <a:pt x="363" y="41"/>
                  </a:lnTo>
                  <a:lnTo>
                    <a:pt x="361" y="32"/>
                  </a:lnTo>
                  <a:lnTo>
                    <a:pt x="354" y="27"/>
                  </a:lnTo>
                  <a:lnTo>
                    <a:pt x="354" y="36"/>
                  </a:lnTo>
                  <a:lnTo>
                    <a:pt x="354" y="43"/>
                  </a:lnTo>
                  <a:lnTo>
                    <a:pt x="352" y="52"/>
                  </a:lnTo>
                  <a:lnTo>
                    <a:pt x="352" y="61"/>
                  </a:lnTo>
                  <a:lnTo>
                    <a:pt x="348" y="61"/>
                  </a:lnTo>
                  <a:lnTo>
                    <a:pt x="343" y="61"/>
                  </a:lnTo>
                  <a:lnTo>
                    <a:pt x="336" y="61"/>
                  </a:lnTo>
                  <a:lnTo>
                    <a:pt x="332" y="63"/>
                  </a:lnTo>
                  <a:lnTo>
                    <a:pt x="330" y="54"/>
                  </a:lnTo>
                  <a:lnTo>
                    <a:pt x="330" y="47"/>
                  </a:lnTo>
                  <a:lnTo>
                    <a:pt x="330" y="41"/>
                  </a:lnTo>
                  <a:lnTo>
                    <a:pt x="327" y="34"/>
                  </a:lnTo>
                  <a:lnTo>
                    <a:pt x="325" y="36"/>
                  </a:lnTo>
                  <a:lnTo>
                    <a:pt x="323" y="36"/>
                  </a:lnTo>
                  <a:lnTo>
                    <a:pt x="321" y="36"/>
                  </a:lnTo>
                  <a:lnTo>
                    <a:pt x="319" y="43"/>
                  </a:lnTo>
                  <a:lnTo>
                    <a:pt x="319" y="49"/>
                  </a:lnTo>
                  <a:lnTo>
                    <a:pt x="319" y="56"/>
                  </a:lnTo>
                  <a:lnTo>
                    <a:pt x="316" y="61"/>
                  </a:lnTo>
                  <a:lnTo>
                    <a:pt x="305" y="58"/>
                  </a:lnTo>
                  <a:lnTo>
                    <a:pt x="301" y="49"/>
                  </a:lnTo>
                  <a:lnTo>
                    <a:pt x="298" y="38"/>
                  </a:lnTo>
                  <a:lnTo>
                    <a:pt x="298" y="27"/>
                  </a:lnTo>
                  <a:lnTo>
                    <a:pt x="296" y="25"/>
                  </a:lnTo>
                  <a:lnTo>
                    <a:pt x="294" y="25"/>
                  </a:lnTo>
                  <a:lnTo>
                    <a:pt x="292" y="25"/>
                  </a:lnTo>
                  <a:lnTo>
                    <a:pt x="292" y="34"/>
                  </a:lnTo>
                  <a:lnTo>
                    <a:pt x="292" y="43"/>
                  </a:lnTo>
                  <a:lnTo>
                    <a:pt x="292" y="54"/>
                  </a:lnTo>
                  <a:lnTo>
                    <a:pt x="292" y="63"/>
                  </a:lnTo>
                  <a:lnTo>
                    <a:pt x="290" y="61"/>
                  </a:lnTo>
                  <a:lnTo>
                    <a:pt x="285" y="61"/>
                  </a:lnTo>
                  <a:lnTo>
                    <a:pt x="283" y="61"/>
                  </a:lnTo>
                  <a:lnTo>
                    <a:pt x="278" y="61"/>
                  </a:lnTo>
                  <a:lnTo>
                    <a:pt x="278" y="49"/>
                  </a:lnTo>
                  <a:lnTo>
                    <a:pt x="278" y="38"/>
                  </a:lnTo>
                  <a:lnTo>
                    <a:pt x="274" y="29"/>
                  </a:lnTo>
                  <a:lnTo>
                    <a:pt x="269" y="23"/>
                  </a:lnTo>
                  <a:lnTo>
                    <a:pt x="267" y="32"/>
                  </a:lnTo>
                  <a:lnTo>
                    <a:pt x="267" y="41"/>
                  </a:lnTo>
                  <a:lnTo>
                    <a:pt x="267" y="52"/>
                  </a:lnTo>
                  <a:lnTo>
                    <a:pt x="267" y="63"/>
                  </a:lnTo>
                  <a:lnTo>
                    <a:pt x="265" y="63"/>
                  </a:lnTo>
                  <a:lnTo>
                    <a:pt x="261" y="63"/>
                  </a:lnTo>
                  <a:lnTo>
                    <a:pt x="258" y="63"/>
                  </a:lnTo>
                  <a:lnTo>
                    <a:pt x="254" y="61"/>
                  </a:lnTo>
                  <a:lnTo>
                    <a:pt x="252" y="45"/>
                  </a:lnTo>
                  <a:lnTo>
                    <a:pt x="252" y="36"/>
                  </a:lnTo>
                  <a:lnTo>
                    <a:pt x="249" y="29"/>
                  </a:lnTo>
                  <a:lnTo>
                    <a:pt x="247" y="25"/>
                  </a:lnTo>
                  <a:lnTo>
                    <a:pt x="247" y="23"/>
                  </a:lnTo>
                  <a:lnTo>
                    <a:pt x="245" y="29"/>
                  </a:lnTo>
                  <a:lnTo>
                    <a:pt x="245" y="38"/>
                  </a:lnTo>
                  <a:lnTo>
                    <a:pt x="245" y="49"/>
                  </a:lnTo>
                  <a:lnTo>
                    <a:pt x="245" y="61"/>
                  </a:lnTo>
                  <a:lnTo>
                    <a:pt x="241" y="63"/>
                  </a:lnTo>
                  <a:lnTo>
                    <a:pt x="238" y="63"/>
                  </a:lnTo>
                  <a:lnTo>
                    <a:pt x="234" y="63"/>
                  </a:lnTo>
                  <a:lnTo>
                    <a:pt x="229" y="63"/>
                  </a:lnTo>
                  <a:lnTo>
                    <a:pt x="227" y="61"/>
                  </a:lnTo>
                  <a:lnTo>
                    <a:pt x="227" y="54"/>
                  </a:lnTo>
                  <a:lnTo>
                    <a:pt x="227" y="45"/>
                  </a:lnTo>
                  <a:lnTo>
                    <a:pt x="225" y="27"/>
                  </a:lnTo>
                  <a:lnTo>
                    <a:pt x="223" y="27"/>
                  </a:lnTo>
                  <a:lnTo>
                    <a:pt x="220" y="25"/>
                  </a:lnTo>
                  <a:lnTo>
                    <a:pt x="218" y="34"/>
                  </a:lnTo>
                  <a:lnTo>
                    <a:pt x="218" y="45"/>
                  </a:lnTo>
                  <a:lnTo>
                    <a:pt x="216" y="54"/>
                  </a:lnTo>
                  <a:lnTo>
                    <a:pt x="216" y="65"/>
                  </a:lnTo>
                  <a:lnTo>
                    <a:pt x="214" y="63"/>
                  </a:lnTo>
                  <a:lnTo>
                    <a:pt x="209" y="63"/>
                  </a:lnTo>
                  <a:lnTo>
                    <a:pt x="207" y="63"/>
                  </a:lnTo>
                  <a:lnTo>
                    <a:pt x="203" y="63"/>
                  </a:lnTo>
                  <a:lnTo>
                    <a:pt x="203" y="56"/>
                  </a:lnTo>
                  <a:lnTo>
                    <a:pt x="203" y="49"/>
                  </a:lnTo>
                  <a:lnTo>
                    <a:pt x="203" y="43"/>
                  </a:lnTo>
                  <a:lnTo>
                    <a:pt x="200" y="36"/>
                  </a:lnTo>
                  <a:lnTo>
                    <a:pt x="198" y="36"/>
                  </a:lnTo>
                  <a:lnTo>
                    <a:pt x="198" y="34"/>
                  </a:lnTo>
                  <a:lnTo>
                    <a:pt x="196" y="34"/>
                  </a:lnTo>
                  <a:lnTo>
                    <a:pt x="194" y="34"/>
                  </a:lnTo>
                  <a:lnTo>
                    <a:pt x="194" y="41"/>
                  </a:lnTo>
                  <a:lnTo>
                    <a:pt x="194" y="47"/>
                  </a:lnTo>
                  <a:lnTo>
                    <a:pt x="191" y="54"/>
                  </a:lnTo>
                  <a:lnTo>
                    <a:pt x="191" y="63"/>
                  </a:lnTo>
                  <a:lnTo>
                    <a:pt x="189" y="63"/>
                  </a:lnTo>
                  <a:lnTo>
                    <a:pt x="187" y="63"/>
                  </a:lnTo>
                  <a:lnTo>
                    <a:pt x="183" y="63"/>
                  </a:lnTo>
                  <a:lnTo>
                    <a:pt x="180" y="63"/>
                  </a:lnTo>
                  <a:lnTo>
                    <a:pt x="178" y="54"/>
                  </a:lnTo>
                  <a:lnTo>
                    <a:pt x="178" y="45"/>
                  </a:lnTo>
                  <a:lnTo>
                    <a:pt x="176" y="36"/>
                  </a:lnTo>
                  <a:lnTo>
                    <a:pt x="174" y="27"/>
                  </a:lnTo>
                  <a:lnTo>
                    <a:pt x="171" y="27"/>
                  </a:lnTo>
                  <a:lnTo>
                    <a:pt x="169" y="27"/>
                  </a:lnTo>
                  <a:lnTo>
                    <a:pt x="167" y="27"/>
                  </a:lnTo>
                  <a:lnTo>
                    <a:pt x="167" y="36"/>
                  </a:lnTo>
                  <a:lnTo>
                    <a:pt x="167" y="45"/>
                  </a:lnTo>
                  <a:lnTo>
                    <a:pt x="167" y="54"/>
                  </a:lnTo>
                  <a:lnTo>
                    <a:pt x="165" y="63"/>
                  </a:lnTo>
                  <a:lnTo>
                    <a:pt x="160" y="61"/>
                  </a:lnTo>
                  <a:lnTo>
                    <a:pt x="158" y="61"/>
                  </a:lnTo>
                  <a:lnTo>
                    <a:pt x="154" y="61"/>
                  </a:lnTo>
                  <a:lnTo>
                    <a:pt x="149" y="61"/>
                  </a:lnTo>
                  <a:lnTo>
                    <a:pt x="149" y="52"/>
                  </a:lnTo>
                  <a:lnTo>
                    <a:pt x="147" y="41"/>
                  </a:lnTo>
                  <a:lnTo>
                    <a:pt x="145" y="32"/>
                  </a:lnTo>
                  <a:lnTo>
                    <a:pt x="140" y="25"/>
                  </a:lnTo>
                  <a:lnTo>
                    <a:pt x="138" y="34"/>
                  </a:lnTo>
                  <a:lnTo>
                    <a:pt x="138" y="43"/>
                  </a:lnTo>
                  <a:lnTo>
                    <a:pt x="138" y="54"/>
                  </a:lnTo>
                  <a:lnTo>
                    <a:pt x="138" y="63"/>
                  </a:lnTo>
                  <a:lnTo>
                    <a:pt x="136" y="63"/>
                  </a:lnTo>
                  <a:lnTo>
                    <a:pt x="133" y="63"/>
                  </a:lnTo>
                  <a:lnTo>
                    <a:pt x="131" y="63"/>
                  </a:lnTo>
                  <a:lnTo>
                    <a:pt x="129" y="61"/>
                  </a:lnTo>
                  <a:lnTo>
                    <a:pt x="127" y="54"/>
                  </a:lnTo>
                  <a:lnTo>
                    <a:pt x="127" y="41"/>
                  </a:lnTo>
                  <a:lnTo>
                    <a:pt x="127" y="18"/>
                  </a:lnTo>
                  <a:lnTo>
                    <a:pt x="125" y="18"/>
                  </a:lnTo>
                  <a:lnTo>
                    <a:pt x="122" y="18"/>
                  </a:lnTo>
                  <a:lnTo>
                    <a:pt x="120" y="18"/>
                  </a:lnTo>
                  <a:lnTo>
                    <a:pt x="118" y="25"/>
                  </a:lnTo>
                  <a:lnTo>
                    <a:pt x="118" y="32"/>
                  </a:lnTo>
                  <a:lnTo>
                    <a:pt x="118" y="43"/>
                  </a:lnTo>
                  <a:lnTo>
                    <a:pt x="118" y="63"/>
                  </a:lnTo>
                  <a:lnTo>
                    <a:pt x="113" y="65"/>
                  </a:lnTo>
                  <a:lnTo>
                    <a:pt x="111" y="67"/>
                  </a:lnTo>
                  <a:lnTo>
                    <a:pt x="109" y="67"/>
                  </a:lnTo>
                  <a:lnTo>
                    <a:pt x="104" y="65"/>
                  </a:lnTo>
                  <a:lnTo>
                    <a:pt x="104" y="54"/>
                  </a:lnTo>
                  <a:lnTo>
                    <a:pt x="104" y="43"/>
                  </a:lnTo>
                  <a:lnTo>
                    <a:pt x="102" y="34"/>
                  </a:lnTo>
                  <a:lnTo>
                    <a:pt x="98" y="27"/>
                  </a:lnTo>
                  <a:lnTo>
                    <a:pt x="96" y="32"/>
                  </a:lnTo>
                  <a:lnTo>
                    <a:pt x="93" y="43"/>
                  </a:lnTo>
                  <a:lnTo>
                    <a:pt x="93" y="54"/>
                  </a:lnTo>
                  <a:lnTo>
                    <a:pt x="91" y="65"/>
                  </a:lnTo>
                  <a:lnTo>
                    <a:pt x="89" y="65"/>
                  </a:lnTo>
                  <a:lnTo>
                    <a:pt x="84" y="65"/>
                  </a:lnTo>
                  <a:lnTo>
                    <a:pt x="82" y="65"/>
                  </a:lnTo>
                  <a:lnTo>
                    <a:pt x="78" y="65"/>
                  </a:lnTo>
                  <a:lnTo>
                    <a:pt x="78" y="49"/>
                  </a:lnTo>
                  <a:lnTo>
                    <a:pt x="80" y="34"/>
                  </a:lnTo>
                  <a:lnTo>
                    <a:pt x="78" y="20"/>
                  </a:lnTo>
                  <a:lnTo>
                    <a:pt x="73" y="9"/>
                  </a:lnTo>
                  <a:lnTo>
                    <a:pt x="71" y="14"/>
                  </a:lnTo>
                  <a:lnTo>
                    <a:pt x="71" y="20"/>
                  </a:lnTo>
                  <a:lnTo>
                    <a:pt x="69" y="38"/>
                  </a:lnTo>
                  <a:lnTo>
                    <a:pt x="67" y="67"/>
                  </a:lnTo>
                  <a:lnTo>
                    <a:pt x="64" y="67"/>
                  </a:lnTo>
                  <a:lnTo>
                    <a:pt x="60" y="65"/>
                  </a:lnTo>
                  <a:lnTo>
                    <a:pt x="58" y="65"/>
                  </a:lnTo>
                  <a:lnTo>
                    <a:pt x="55" y="65"/>
                  </a:lnTo>
                  <a:lnTo>
                    <a:pt x="53" y="54"/>
                  </a:lnTo>
                  <a:lnTo>
                    <a:pt x="53" y="41"/>
                  </a:lnTo>
                  <a:lnTo>
                    <a:pt x="53" y="29"/>
                  </a:lnTo>
                  <a:lnTo>
                    <a:pt x="53" y="18"/>
                  </a:lnTo>
                  <a:lnTo>
                    <a:pt x="51" y="16"/>
                  </a:lnTo>
                  <a:lnTo>
                    <a:pt x="49" y="14"/>
                  </a:lnTo>
                  <a:lnTo>
                    <a:pt x="46" y="23"/>
                  </a:lnTo>
                  <a:lnTo>
                    <a:pt x="44" y="36"/>
                  </a:lnTo>
                  <a:lnTo>
                    <a:pt x="42" y="52"/>
                  </a:lnTo>
                  <a:lnTo>
                    <a:pt x="42" y="65"/>
                  </a:lnTo>
                  <a:lnTo>
                    <a:pt x="40" y="65"/>
                  </a:lnTo>
                  <a:lnTo>
                    <a:pt x="38" y="65"/>
                  </a:lnTo>
                  <a:lnTo>
                    <a:pt x="35" y="65"/>
                  </a:lnTo>
                  <a:lnTo>
                    <a:pt x="33" y="65"/>
                  </a:lnTo>
                  <a:lnTo>
                    <a:pt x="31" y="54"/>
                  </a:lnTo>
                  <a:lnTo>
                    <a:pt x="31" y="43"/>
                  </a:lnTo>
                  <a:lnTo>
                    <a:pt x="31" y="34"/>
                  </a:lnTo>
                  <a:lnTo>
                    <a:pt x="31" y="23"/>
                  </a:lnTo>
                  <a:lnTo>
                    <a:pt x="29" y="20"/>
                  </a:lnTo>
                  <a:lnTo>
                    <a:pt x="26" y="18"/>
                  </a:lnTo>
                  <a:lnTo>
                    <a:pt x="24" y="20"/>
                  </a:lnTo>
                  <a:lnTo>
                    <a:pt x="24" y="32"/>
                  </a:lnTo>
                  <a:lnTo>
                    <a:pt x="24" y="41"/>
                  </a:lnTo>
                  <a:lnTo>
                    <a:pt x="22" y="52"/>
                  </a:lnTo>
                  <a:lnTo>
                    <a:pt x="22" y="63"/>
                  </a:lnTo>
                  <a:lnTo>
                    <a:pt x="20" y="63"/>
                  </a:lnTo>
                  <a:lnTo>
                    <a:pt x="15" y="61"/>
                  </a:lnTo>
                  <a:lnTo>
                    <a:pt x="13" y="61"/>
                  </a:lnTo>
                  <a:lnTo>
                    <a:pt x="9" y="61"/>
                  </a:lnTo>
                  <a:lnTo>
                    <a:pt x="4" y="38"/>
                  </a:lnTo>
                  <a:lnTo>
                    <a:pt x="2" y="25"/>
                  </a:lnTo>
                  <a:lnTo>
                    <a:pt x="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8" name="Google Shape;918;p67"/>
            <p:cNvSpPr/>
            <p:nvPr/>
          </p:nvSpPr>
          <p:spPr>
            <a:xfrm>
              <a:off x="724" y="2856"/>
              <a:ext cx="828" cy="757"/>
            </a:xfrm>
            <a:custGeom>
              <a:rect b="b" l="l" r="r" t="t"/>
              <a:pathLst>
                <a:path extrusionOk="0" h="757" w="828">
                  <a:moveTo>
                    <a:pt x="0" y="382"/>
                  </a:moveTo>
                  <a:lnTo>
                    <a:pt x="5" y="311"/>
                  </a:lnTo>
                  <a:lnTo>
                    <a:pt x="9" y="239"/>
                  </a:lnTo>
                  <a:lnTo>
                    <a:pt x="12" y="166"/>
                  </a:lnTo>
                  <a:lnTo>
                    <a:pt x="16" y="94"/>
                  </a:lnTo>
                  <a:lnTo>
                    <a:pt x="18" y="74"/>
                  </a:lnTo>
                  <a:lnTo>
                    <a:pt x="23" y="47"/>
                  </a:lnTo>
                  <a:lnTo>
                    <a:pt x="29" y="23"/>
                  </a:lnTo>
                  <a:lnTo>
                    <a:pt x="41" y="9"/>
                  </a:lnTo>
                  <a:lnTo>
                    <a:pt x="87" y="7"/>
                  </a:lnTo>
                  <a:lnTo>
                    <a:pt x="134" y="7"/>
                  </a:lnTo>
                  <a:lnTo>
                    <a:pt x="179" y="5"/>
                  </a:lnTo>
                  <a:lnTo>
                    <a:pt x="226" y="5"/>
                  </a:lnTo>
                  <a:lnTo>
                    <a:pt x="272" y="3"/>
                  </a:lnTo>
                  <a:lnTo>
                    <a:pt x="319" y="3"/>
                  </a:lnTo>
                  <a:lnTo>
                    <a:pt x="366" y="3"/>
                  </a:lnTo>
                  <a:lnTo>
                    <a:pt x="411" y="0"/>
                  </a:lnTo>
                  <a:lnTo>
                    <a:pt x="458" y="0"/>
                  </a:lnTo>
                  <a:lnTo>
                    <a:pt x="504" y="0"/>
                  </a:lnTo>
                  <a:lnTo>
                    <a:pt x="551" y="0"/>
                  </a:lnTo>
                  <a:lnTo>
                    <a:pt x="596" y="0"/>
                  </a:lnTo>
                  <a:lnTo>
                    <a:pt x="643" y="3"/>
                  </a:lnTo>
                  <a:lnTo>
                    <a:pt x="690" y="3"/>
                  </a:lnTo>
                  <a:lnTo>
                    <a:pt x="734" y="3"/>
                  </a:lnTo>
                  <a:lnTo>
                    <a:pt x="781" y="5"/>
                  </a:lnTo>
                  <a:lnTo>
                    <a:pt x="794" y="7"/>
                  </a:lnTo>
                  <a:lnTo>
                    <a:pt x="808" y="9"/>
                  </a:lnTo>
                  <a:lnTo>
                    <a:pt x="817" y="12"/>
                  </a:lnTo>
                  <a:lnTo>
                    <a:pt x="828" y="16"/>
                  </a:lnTo>
                  <a:lnTo>
                    <a:pt x="828" y="128"/>
                  </a:lnTo>
                  <a:lnTo>
                    <a:pt x="826" y="241"/>
                  </a:lnTo>
                  <a:lnTo>
                    <a:pt x="819" y="355"/>
                  </a:lnTo>
                  <a:lnTo>
                    <a:pt x="817" y="469"/>
                  </a:lnTo>
                  <a:lnTo>
                    <a:pt x="817" y="500"/>
                  </a:lnTo>
                  <a:lnTo>
                    <a:pt x="817" y="532"/>
                  </a:lnTo>
                  <a:lnTo>
                    <a:pt x="817" y="565"/>
                  </a:lnTo>
                  <a:lnTo>
                    <a:pt x="817" y="596"/>
                  </a:lnTo>
                  <a:lnTo>
                    <a:pt x="821" y="674"/>
                  </a:lnTo>
                  <a:lnTo>
                    <a:pt x="823" y="715"/>
                  </a:lnTo>
                  <a:lnTo>
                    <a:pt x="823" y="735"/>
                  </a:lnTo>
                  <a:lnTo>
                    <a:pt x="823" y="744"/>
                  </a:lnTo>
                  <a:lnTo>
                    <a:pt x="794" y="748"/>
                  </a:lnTo>
                  <a:lnTo>
                    <a:pt x="763" y="750"/>
                  </a:lnTo>
                  <a:lnTo>
                    <a:pt x="732" y="753"/>
                  </a:lnTo>
                  <a:lnTo>
                    <a:pt x="701" y="753"/>
                  </a:lnTo>
                  <a:lnTo>
                    <a:pt x="670" y="755"/>
                  </a:lnTo>
                  <a:lnTo>
                    <a:pt x="638" y="753"/>
                  </a:lnTo>
                  <a:lnTo>
                    <a:pt x="609" y="753"/>
                  </a:lnTo>
                  <a:lnTo>
                    <a:pt x="578" y="750"/>
                  </a:lnTo>
                  <a:lnTo>
                    <a:pt x="545" y="750"/>
                  </a:lnTo>
                  <a:lnTo>
                    <a:pt x="511" y="753"/>
                  </a:lnTo>
                  <a:lnTo>
                    <a:pt x="475" y="753"/>
                  </a:lnTo>
                  <a:lnTo>
                    <a:pt x="442" y="753"/>
                  </a:lnTo>
                  <a:lnTo>
                    <a:pt x="409" y="755"/>
                  </a:lnTo>
                  <a:lnTo>
                    <a:pt x="375" y="755"/>
                  </a:lnTo>
                  <a:lnTo>
                    <a:pt x="342" y="755"/>
                  </a:lnTo>
                  <a:lnTo>
                    <a:pt x="306" y="757"/>
                  </a:lnTo>
                  <a:lnTo>
                    <a:pt x="272" y="757"/>
                  </a:lnTo>
                  <a:lnTo>
                    <a:pt x="239" y="757"/>
                  </a:lnTo>
                  <a:lnTo>
                    <a:pt x="206" y="757"/>
                  </a:lnTo>
                  <a:lnTo>
                    <a:pt x="170" y="757"/>
                  </a:lnTo>
                  <a:lnTo>
                    <a:pt x="136" y="757"/>
                  </a:lnTo>
                  <a:lnTo>
                    <a:pt x="103" y="757"/>
                  </a:lnTo>
                  <a:lnTo>
                    <a:pt x="67" y="757"/>
                  </a:lnTo>
                  <a:lnTo>
                    <a:pt x="34" y="757"/>
                  </a:lnTo>
                  <a:lnTo>
                    <a:pt x="27" y="755"/>
                  </a:lnTo>
                  <a:lnTo>
                    <a:pt x="20" y="750"/>
                  </a:lnTo>
                  <a:lnTo>
                    <a:pt x="14" y="746"/>
                  </a:lnTo>
                  <a:lnTo>
                    <a:pt x="9" y="739"/>
                  </a:lnTo>
                  <a:lnTo>
                    <a:pt x="5" y="650"/>
                  </a:lnTo>
                  <a:lnTo>
                    <a:pt x="3" y="561"/>
                  </a:lnTo>
                  <a:lnTo>
                    <a:pt x="0" y="471"/>
                  </a:lnTo>
                  <a:lnTo>
                    <a:pt x="0" y="3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9" name="Google Shape;919;p67"/>
            <p:cNvSpPr/>
            <p:nvPr/>
          </p:nvSpPr>
          <p:spPr>
            <a:xfrm>
              <a:off x="736" y="2868"/>
              <a:ext cx="805" cy="734"/>
            </a:xfrm>
            <a:custGeom>
              <a:rect b="b" l="l" r="r" t="t"/>
              <a:pathLst>
                <a:path extrusionOk="0" h="734" w="805">
                  <a:moveTo>
                    <a:pt x="2" y="383"/>
                  </a:moveTo>
                  <a:lnTo>
                    <a:pt x="2" y="381"/>
                  </a:lnTo>
                  <a:lnTo>
                    <a:pt x="2" y="379"/>
                  </a:lnTo>
                  <a:lnTo>
                    <a:pt x="15" y="377"/>
                  </a:lnTo>
                  <a:lnTo>
                    <a:pt x="29" y="375"/>
                  </a:lnTo>
                  <a:lnTo>
                    <a:pt x="42" y="375"/>
                  </a:lnTo>
                  <a:lnTo>
                    <a:pt x="53" y="372"/>
                  </a:lnTo>
                  <a:lnTo>
                    <a:pt x="53" y="370"/>
                  </a:lnTo>
                  <a:lnTo>
                    <a:pt x="53" y="368"/>
                  </a:lnTo>
                  <a:lnTo>
                    <a:pt x="53" y="366"/>
                  </a:lnTo>
                  <a:lnTo>
                    <a:pt x="42" y="366"/>
                  </a:lnTo>
                  <a:lnTo>
                    <a:pt x="29" y="366"/>
                  </a:lnTo>
                  <a:lnTo>
                    <a:pt x="15" y="366"/>
                  </a:lnTo>
                  <a:lnTo>
                    <a:pt x="2" y="366"/>
                  </a:lnTo>
                  <a:lnTo>
                    <a:pt x="4" y="361"/>
                  </a:lnTo>
                  <a:lnTo>
                    <a:pt x="4" y="354"/>
                  </a:lnTo>
                  <a:lnTo>
                    <a:pt x="4" y="350"/>
                  </a:lnTo>
                  <a:lnTo>
                    <a:pt x="4" y="346"/>
                  </a:lnTo>
                  <a:lnTo>
                    <a:pt x="15" y="343"/>
                  </a:lnTo>
                  <a:lnTo>
                    <a:pt x="26" y="343"/>
                  </a:lnTo>
                  <a:lnTo>
                    <a:pt x="35" y="341"/>
                  </a:lnTo>
                  <a:lnTo>
                    <a:pt x="44" y="341"/>
                  </a:lnTo>
                  <a:lnTo>
                    <a:pt x="44" y="339"/>
                  </a:lnTo>
                  <a:lnTo>
                    <a:pt x="44" y="337"/>
                  </a:lnTo>
                  <a:lnTo>
                    <a:pt x="44" y="334"/>
                  </a:lnTo>
                  <a:lnTo>
                    <a:pt x="35" y="334"/>
                  </a:lnTo>
                  <a:lnTo>
                    <a:pt x="26" y="334"/>
                  </a:lnTo>
                  <a:lnTo>
                    <a:pt x="15" y="334"/>
                  </a:lnTo>
                  <a:lnTo>
                    <a:pt x="4" y="334"/>
                  </a:lnTo>
                  <a:lnTo>
                    <a:pt x="4" y="330"/>
                  </a:lnTo>
                  <a:lnTo>
                    <a:pt x="4" y="325"/>
                  </a:lnTo>
                  <a:lnTo>
                    <a:pt x="4" y="321"/>
                  </a:lnTo>
                  <a:lnTo>
                    <a:pt x="4" y="317"/>
                  </a:lnTo>
                  <a:lnTo>
                    <a:pt x="15" y="312"/>
                  </a:lnTo>
                  <a:lnTo>
                    <a:pt x="31" y="310"/>
                  </a:lnTo>
                  <a:lnTo>
                    <a:pt x="46" y="310"/>
                  </a:lnTo>
                  <a:lnTo>
                    <a:pt x="58" y="310"/>
                  </a:lnTo>
                  <a:lnTo>
                    <a:pt x="58" y="308"/>
                  </a:lnTo>
                  <a:lnTo>
                    <a:pt x="58" y="305"/>
                  </a:lnTo>
                  <a:lnTo>
                    <a:pt x="46" y="303"/>
                  </a:lnTo>
                  <a:lnTo>
                    <a:pt x="33" y="303"/>
                  </a:lnTo>
                  <a:lnTo>
                    <a:pt x="20" y="303"/>
                  </a:lnTo>
                  <a:lnTo>
                    <a:pt x="6" y="305"/>
                  </a:lnTo>
                  <a:lnTo>
                    <a:pt x="6" y="301"/>
                  </a:lnTo>
                  <a:lnTo>
                    <a:pt x="6" y="296"/>
                  </a:lnTo>
                  <a:lnTo>
                    <a:pt x="6" y="294"/>
                  </a:lnTo>
                  <a:lnTo>
                    <a:pt x="6" y="290"/>
                  </a:lnTo>
                  <a:lnTo>
                    <a:pt x="15" y="287"/>
                  </a:lnTo>
                  <a:lnTo>
                    <a:pt x="26" y="285"/>
                  </a:lnTo>
                  <a:lnTo>
                    <a:pt x="35" y="285"/>
                  </a:lnTo>
                  <a:lnTo>
                    <a:pt x="44" y="283"/>
                  </a:lnTo>
                  <a:lnTo>
                    <a:pt x="44" y="281"/>
                  </a:lnTo>
                  <a:lnTo>
                    <a:pt x="46" y="279"/>
                  </a:lnTo>
                  <a:lnTo>
                    <a:pt x="46" y="276"/>
                  </a:lnTo>
                  <a:lnTo>
                    <a:pt x="33" y="279"/>
                  </a:lnTo>
                  <a:lnTo>
                    <a:pt x="24" y="279"/>
                  </a:lnTo>
                  <a:lnTo>
                    <a:pt x="17" y="279"/>
                  </a:lnTo>
                  <a:lnTo>
                    <a:pt x="8" y="276"/>
                  </a:lnTo>
                  <a:lnTo>
                    <a:pt x="8" y="272"/>
                  </a:lnTo>
                  <a:lnTo>
                    <a:pt x="8" y="265"/>
                  </a:lnTo>
                  <a:lnTo>
                    <a:pt x="8" y="261"/>
                  </a:lnTo>
                  <a:lnTo>
                    <a:pt x="8" y="256"/>
                  </a:lnTo>
                  <a:lnTo>
                    <a:pt x="24" y="254"/>
                  </a:lnTo>
                  <a:lnTo>
                    <a:pt x="37" y="252"/>
                  </a:lnTo>
                  <a:lnTo>
                    <a:pt x="51" y="252"/>
                  </a:lnTo>
                  <a:lnTo>
                    <a:pt x="66" y="250"/>
                  </a:lnTo>
                  <a:lnTo>
                    <a:pt x="66" y="247"/>
                  </a:lnTo>
                  <a:lnTo>
                    <a:pt x="66" y="245"/>
                  </a:lnTo>
                  <a:lnTo>
                    <a:pt x="69" y="245"/>
                  </a:lnTo>
                  <a:lnTo>
                    <a:pt x="53" y="245"/>
                  </a:lnTo>
                  <a:lnTo>
                    <a:pt x="40" y="243"/>
                  </a:lnTo>
                  <a:lnTo>
                    <a:pt x="24" y="243"/>
                  </a:lnTo>
                  <a:lnTo>
                    <a:pt x="8" y="243"/>
                  </a:lnTo>
                  <a:lnTo>
                    <a:pt x="11" y="238"/>
                  </a:lnTo>
                  <a:lnTo>
                    <a:pt x="11" y="232"/>
                  </a:lnTo>
                  <a:lnTo>
                    <a:pt x="11" y="227"/>
                  </a:lnTo>
                  <a:lnTo>
                    <a:pt x="11" y="223"/>
                  </a:lnTo>
                  <a:lnTo>
                    <a:pt x="24" y="221"/>
                  </a:lnTo>
                  <a:lnTo>
                    <a:pt x="37" y="221"/>
                  </a:lnTo>
                  <a:lnTo>
                    <a:pt x="51" y="221"/>
                  </a:lnTo>
                  <a:lnTo>
                    <a:pt x="66" y="218"/>
                  </a:lnTo>
                  <a:lnTo>
                    <a:pt x="64" y="216"/>
                  </a:lnTo>
                  <a:lnTo>
                    <a:pt x="64" y="214"/>
                  </a:lnTo>
                  <a:lnTo>
                    <a:pt x="62" y="212"/>
                  </a:lnTo>
                  <a:lnTo>
                    <a:pt x="51" y="212"/>
                  </a:lnTo>
                  <a:lnTo>
                    <a:pt x="37" y="212"/>
                  </a:lnTo>
                  <a:lnTo>
                    <a:pt x="26" y="214"/>
                  </a:lnTo>
                  <a:lnTo>
                    <a:pt x="13" y="214"/>
                  </a:lnTo>
                  <a:lnTo>
                    <a:pt x="13" y="212"/>
                  </a:lnTo>
                  <a:lnTo>
                    <a:pt x="13" y="207"/>
                  </a:lnTo>
                  <a:lnTo>
                    <a:pt x="13" y="205"/>
                  </a:lnTo>
                  <a:lnTo>
                    <a:pt x="11" y="200"/>
                  </a:lnTo>
                  <a:lnTo>
                    <a:pt x="17" y="198"/>
                  </a:lnTo>
                  <a:lnTo>
                    <a:pt x="24" y="196"/>
                  </a:lnTo>
                  <a:lnTo>
                    <a:pt x="37" y="196"/>
                  </a:lnTo>
                  <a:lnTo>
                    <a:pt x="58" y="194"/>
                  </a:lnTo>
                  <a:lnTo>
                    <a:pt x="60" y="192"/>
                  </a:lnTo>
                  <a:lnTo>
                    <a:pt x="60" y="189"/>
                  </a:lnTo>
                  <a:lnTo>
                    <a:pt x="60" y="187"/>
                  </a:lnTo>
                  <a:lnTo>
                    <a:pt x="49" y="187"/>
                  </a:lnTo>
                  <a:lnTo>
                    <a:pt x="37" y="187"/>
                  </a:lnTo>
                  <a:lnTo>
                    <a:pt x="24" y="187"/>
                  </a:lnTo>
                  <a:lnTo>
                    <a:pt x="13" y="187"/>
                  </a:lnTo>
                  <a:lnTo>
                    <a:pt x="13" y="183"/>
                  </a:lnTo>
                  <a:lnTo>
                    <a:pt x="13" y="178"/>
                  </a:lnTo>
                  <a:lnTo>
                    <a:pt x="13" y="174"/>
                  </a:lnTo>
                  <a:lnTo>
                    <a:pt x="13" y="169"/>
                  </a:lnTo>
                  <a:lnTo>
                    <a:pt x="26" y="167"/>
                  </a:lnTo>
                  <a:lnTo>
                    <a:pt x="40" y="165"/>
                  </a:lnTo>
                  <a:lnTo>
                    <a:pt x="51" y="163"/>
                  </a:lnTo>
                  <a:lnTo>
                    <a:pt x="55" y="156"/>
                  </a:lnTo>
                  <a:lnTo>
                    <a:pt x="46" y="156"/>
                  </a:lnTo>
                  <a:lnTo>
                    <a:pt x="35" y="156"/>
                  </a:lnTo>
                  <a:lnTo>
                    <a:pt x="26" y="158"/>
                  </a:lnTo>
                  <a:lnTo>
                    <a:pt x="15" y="158"/>
                  </a:lnTo>
                  <a:lnTo>
                    <a:pt x="13" y="156"/>
                  </a:lnTo>
                  <a:lnTo>
                    <a:pt x="13" y="151"/>
                  </a:lnTo>
                  <a:lnTo>
                    <a:pt x="13" y="147"/>
                  </a:lnTo>
                  <a:lnTo>
                    <a:pt x="13" y="145"/>
                  </a:lnTo>
                  <a:lnTo>
                    <a:pt x="24" y="142"/>
                  </a:lnTo>
                  <a:lnTo>
                    <a:pt x="35" y="140"/>
                  </a:lnTo>
                  <a:lnTo>
                    <a:pt x="44" y="140"/>
                  </a:lnTo>
                  <a:lnTo>
                    <a:pt x="55" y="138"/>
                  </a:lnTo>
                  <a:lnTo>
                    <a:pt x="58" y="136"/>
                  </a:lnTo>
                  <a:lnTo>
                    <a:pt x="55" y="134"/>
                  </a:lnTo>
                  <a:lnTo>
                    <a:pt x="53" y="129"/>
                  </a:lnTo>
                  <a:lnTo>
                    <a:pt x="44" y="131"/>
                  </a:lnTo>
                  <a:lnTo>
                    <a:pt x="35" y="131"/>
                  </a:lnTo>
                  <a:lnTo>
                    <a:pt x="24" y="131"/>
                  </a:lnTo>
                  <a:lnTo>
                    <a:pt x="15" y="131"/>
                  </a:lnTo>
                  <a:lnTo>
                    <a:pt x="15" y="127"/>
                  </a:lnTo>
                  <a:lnTo>
                    <a:pt x="15" y="122"/>
                  </a:lnTo>
                  <a:lnTo>
                    <a:pt x="15" y="118"/>
                  </a:lnTo>
                  <a:lnTo>
                    <a:pt x="15" y="113"/>
                  </a:lnTo>
                  <a:lnTo>
                    <a:pt x="29" y="111"/>
                  </a:lnTo>
                  <a:lnTo>
                    <a:pt x="42" y="109"/>
                  </a:lnTo>
                  <a:lnTo>
                    <a:pt x="55" y="104"/>
                  </a:lnTo>
                  <a:lnTo>
                    <a:pt x="69" y="102"/>
                  </a:lnTo>
                  <a:lnTo>
                    <a:pt x="71" y="102"/>
                  </a:lnTo>
                  <a:lnTo>
                    <a:pt x="71" y="100"/>
                  </a:lnTo>
                  <a:lnTo>
                    <a:pt x="42" y="102"/>
                  </a:lnTo>
                  <a:lnTo>
                    <a:pt x="26" y="102"/>
                  </a:lnTo>
                  <a:lnTo>
                    <a:pt x="20" y="102"/>
                  </a:lnTo>
                  <a:lnTo>
                    <a:pt x="15" y="102"/>
                  </a:lnTo>
                  <a:lnTo>
                    <a:pt x="15" y="98"/>
                  </a:lnTo>
                  <a:lnTo>
                    <a:pt x="17" y="91"/>
                  </a:lnTo>
                  <a:lnTo>
                    <a:pt x="17" y="87"/>
                  </a:lnTo>
                  <a:lnTo>
                    <a:pt x="17" y="80"/>
                  </a:lnTo>
                  <a:lnTo>
                    <a:pt x="35" y="75"/>
                  </a:lnTo>
                  <a:lnTo>
                    <a:pt x="46" y="73"/>
                  </a:lnTo>
                  <a:lnTo>
                    <a:pt x="62" y="71"/>
                  </a:lnTo>
                  <a:lnTo>
                    <a:pt x="82" y="69"/>
                  </a:lnTo>
                  <a:lnTo>
                    <a:pt x="82" y="67"/>
                  </a:lnTo>
                  <a:lnTo>
                    <a:pt x="84" y="67"/>
                  </a:lnTo>
                  <a:lnTo>
                    <a:pt x="78" y="64"/>
                  </a:lnTo>
                  <a:lnTo>
                    <a:pt x="69" y="64"/>
                  </a:lnTo>
                  <a:lnTo>
                    <a:pt x="60" y="64"/>
                  </a:lnTo>
                  <a:lnTo>
                    <a:pt x="51" y="67"/>
                  </a:lnTo>
                  <a:lnTo>
                    <a:pt x="44" y="69"/>
                  </a:lnTo>
                  <a:lnTo>
                    <a:pt x="35" y="71"/>
                  </a:lnTo>
                  <a:lnTo>
                    <a:pt x="26" y="71"/>
                  </a:lnTo>
                  <a:lnTo>
                    <a:pt x="17" y="69"/>
                  </a:lnTo>
                  <a:lnTo>
                    <a:pt x="17" y="64"/>
                  </a:lnTo>
                  <a:lnTo>
                    <a:pt x="20" y="60"/>
                  </a:lnTo>
                  <a:lnTo>
                    <a:pt x="20" y="55"/>
                  </a:lnTo>
                  <a:lnTo>
                    <a:pt x="20" y="51"/>
                  </a:lnTo>
                  <a:lnTo>
                    <a:pt x="29" y="49"/>
                  </a:lnTo>
                  <a:lnTo>
                    <a:pt x="37" y="49"/>
                  </a:lnTo>
                  <a:lnTo>
                    <a:pt x="46" y="46"/>
                  </a:lnTo>
                  <a:lnTo>
                    <a:pt x="58" y="44"/>
                  </a:lnTo>
                  <a:lnTo>
                    <a:pt x="66" y="44"/>
                  </a:lnTo>
                  <a:lnTo>
                    <a:pt x="75" y="42"/>
                  </a:lnTo>
                  <a:lnTo>
                    <a:pt x="84" y="42"/>
                  </a:lnTo>
                  <a:lnTo>
                    <a:pt x="93" y="40"/>
                  </a:lnTo>
                  <a:lnTo>
                    <a:pt x="93" y="38"/>
                  </a:lnTo>
                  <a:lnTo>
                    <a:pt x="95" y="35"/>
                  </a:lnTo>
                  <a:lnTo>
                    <a:pt x="95" y="33"/>
                  </a:lnTo>
                  <a:lnTo>
                    <a:pt x="93" y="33"/>
                  </a:lnTo>
                  <a:lnTo>
                    <a:pt x="91" y="33"/>
                  </a:lnTo>
                  <a:lnTo>
                    <a:pt x="89" y="33"/>
                  </a:lnTo>
                  <a:lnTo>
                    <a:pt x="82" y="33"/>
                  </a:lnTo>
                  <a:lnTo>
                    <a:pt x="75" y="35"/>
                  </a:lnTo>
                  <a:lnTo>
                    <a:pt x="62" y="35"/>
                  </a:lnTo>
                  <a:lnTo>
                    <a:pt x="44" y="38"/>
                  </a:lnTo>
                  <a:lnTo>
                    <a:pt x="22" y="40"/>
                  </a:lnTo>
                  <a:lnTo>
                    <a:pt x="22" y="35"/>
                  </a:lnTo>
                  <a:lnTo>
                    <a:pt x="22" y="33"/>
                  </a:lnTo>
                  <a:lnTo>
                    <a:pt x="22" y="29"/>
                  </a:lnTo>
                  <a:lnTo>
                    <a:pt x="22" y="26"/>
                  </a:lnTo>
                  <a:lnTo>
                    <a:pt x="26" y="24"/>
                  </a:lnTo>
                  <a:lnTo>
                    <a:pt x="33" y="24"/>
                  </a:lnTo>
                  <a:lnTo>
                    <a:pt x="40" y="24"/>
                  </a:lnTo>
                  <a:lnTo>
                    <a:pt x="51" y="22"/>
                  </a:lnTo>
                  <a:lnTo>
                    <a:pt x="53" y="17"/>
                  </a:lnTo>
                  <a:lnTo>
                    <a:pt x="49" y="13"/>
                  </a:lnTo>
                  <a:lnTo>
                    <a:pt x="44" y="13"/>
                  </a:lnTo>
                  <a:lnTo>
                    <a:pt x="40" y="13"/>
                  </a:lnTo>
                  <a:lnTo>
                    <a:pt x="42" y="11"/>
                  </a:lnTo>
                  <a:lnTo>
                    <a:pt x="46" y="11"/>
                  </a:lnTo>
                  <a:lnTo>
                    <a:pt x="55" y="11"/>
                  </a:lnTo>
                  <a:lnTo>
                    <a:pt x="75" y="9"/>
                  </a:lnTo>
                  <a:lnTo>
                    <a:pt x="120" y="9"/>
                  </a:lnTo>
                  <a:lnTo>
                    <a:pt x="165" y="6"/>
                  </a:lnTo>
                  <a:lnTo>
                    <a:pt x="209" y="6"/>
                  </a:lnTo>
                  <a:lnTo>
                    <a:pt x="254" y="4"/>
                  </a:lnTo>
                  <a:lnTo>
                    <a:pt x="298" y="4"/>
                  </a:lnTo>
                  <a:lnTo>
                    <a:pt x="343" y="2"/>
                  </a:lnTo>
                  <a:lnTo>
                    <a:pt x="388" y="2"/>
                  </a:lnTo>
                  <a:lnTo>
                    <a:pt x="432" y="0"/>
                  </a:lnTo>
                  <a:lnTo>
                    <a:pt x="477" y="0"/>
                  </a:lnTo>
                  <a:lnTo>
                    <a:pt x="521" y="0"/>
                  </a:lnTo>
                  <a:lnTo>
                    <a:pt x="566" y="0"/>
                  </a:lnTo>
                  <a:lnTo>
                    <a:pt x="608" y="0"/>
                  </a:lnTo>
                  <a:lnTo>
                    <a:pt x="653" y="2"/>
                  </a:lnTo>
                  <a:lnTo>
                    <a:pt x="698" y="2"/>
                  </a:lnTo>
                  <a:lnTo>
                    <a:pt x="740" y="4"/>
                  </a:lnTo>
                  <a:lnTo>
                    <a:pt x="785" y="6"/>
                  </a:lnTo>
                  <a:lnTo>
                    <a:pt x="785" y="9"/>
                  </a:lnTo>
                  <a:lnTo>
                    <a:pt x="787" y="11"/>
                  </a:lnTo>
                  <a:lnTo>
                    <a:pt x="785" y="11"/>
                  </a:lnTo>
                  <a:lnTo>
                    <a:pt x="782" y="13"/>
                  </a:lnTo>
                  <a:lnTo>
                    <a:pt x="780" y="13"/>
                  </a:lnTo>
                  <a:lnTo>
                    <a:pt x="778" y="15"/>
                  </a:lnTo>
                  <a:lnTo>
                    <a:pt x="780" y="17"/>
                  </a:lnTo>
                  <a:lnTo>
                    <a:pt x="782" y="17"/>
                  </a:lnTo>
                  <a:lnTo>
                    <a:pt x="791" y="20"/>
                  </a:lnTo>
                  <a:lnTo>
                    <a:pt x="805" y="22"/>
                  </a:lnTo>
                  <a:lnTo>
                    <a:pt x="805" y="24"/>
                  </a:lnTo>
                  <a:lnTo>
                    <a:pt x="805" y="29"/>
                  </a:lnTo>
                  <a:lnTo>
                    <a:pt x="805" y="31"/>
                  </a:lnTo>
                  <a:lnTo>
                    <a:pt x="805" y="35"/>
                  </a:lnTo>
                  <a:lnTo>
                    <a:pt x="782" y="38"/>
                  </a:lnTo>
                  <a:lnTo>
                    <a:pt x="771" y="40"/>
                  </a:lnTo>
                  <a:lnTo>
                    <a:pt x="762" y="42"/>
                  </a:lnTo>
                  <a:lnTo>
                    <a:pt x="756" y="44"/>
                  </a:lnTo>
                  <a:lnTo>
                    <a:pt x="756" y="46"/>
                  </a:lnTo>
                  <a:lnTo>
                    <a:pt x="756" y="49"/>
                  </a:lnTo>
                  <a:lnTo>
                    <a:pt x="769" y="46"/>
                  </a:lnTo>
                  <a:lnTo>
                    <a:pt x="780" y="46"/>
                  </a:lnTo>
                  <a:lnTo>
                    <a:pt x="794" y="46"/>
                  </a:lnTo>
                  <a:lnTo>
                    <a:pt x="805" y="46"/>
                  </a:lnTo>
                  <a:lnTo>
                    <a:pt x="805" y="51"/>
                  </a:lnTo>
                  <a:lnTo>
                    <a:pt x="805" y="58"/>
                  </a:lnTo>
                  <a:lnTo>
                    <a:pt x="802" y="62"/>
                  </a:lnTo>
                  <a:lnTo>
                    <a:pt x="802" y="69"/>
                  </a:lnTo>
                  <a:lnTo>
                    <a:pt x="794" y="69"/>
                  </a:lnTo>
                  <a:lnTo>
                    <a:pt x="787" y="69"/>
                  </a:lnTo>
                  <a:lnTo>
                    <a:pt x="778" y="69"/>
                  </a:lnTo>
                  <a:lnTo>
                    <a:pt x="771" y="71"/>
                  </a:lnTo>
                  <a:lnTo>
                    <a:pt x="771" y="73"/>
                  </a:lnTo>
                  <a:lnTo>
                    <a:pt x="771" y="75"/>
                  </a:lnTo>
                  <a:lnTo>
                    <a:pt x="769" y="78"/>
                  </a:lnTo>
                  <a:lnTo>
                    <a:pt x="778" y="78"/>
                  </a:lnTo>
                  <a:lnTo>
                    <a:pt x="787" y="78"/>
                  </a:lnTo>
                  <a:lnTo>
                    <a:pt x="794" y="78"/>
                  </a:lnTo>
                  <a:lnTo>
                    <a:pt x="802" y="80"/>
                  </a:lnTo>
                  <a:lnTo>
                    <a:pt x="802" y="82"/>
                  </a:lnTo>
                  <a:lnTo>
                    <a:pt x="802" y="87"/>
                  </a:lnTo>
                  <a:lnTo>
                    <a:pt x="802" y="89"/>
                  </a:lnTo>
                  <a:lnTo>
                    <a:pt x="802" y="93"/>
                  </a:lnTo>
                  <a:lnTo>
                    <a:pt x="791" y="93"/>
                  </a:lnTo>
                  <a:lnTo>
                    <a:pt x="780" y="93"/>
                  </a:lnTo>
                  <a:lnTo>
                    <a:pt x="769" y="96"/>
                  </a:lnTo>
                  <a:lnTo>
                    <a:pt x="758" y="96"/>
                  </a:lnTo>
                  <a:lnTo>
                    <a:pt x="767" y="100"/>
                  </a:lnTo>
                  <a:lnTo>
                    <a:pt x="780" y="102"/>
                  </a:lnTo>
                  <a:lnTo>
                    <a:pt x="791" y="104"/>
                  </a:lnTo>
                  <a:lnTo>
                    <a:pt x="802" y="104"/>
                  </a:lnTo>
                  <a:lnTo>
                    <a:pt x="802" y="107"/>
                  </a:lnTo>
                  <a:lnTo>
                    <a:pt x="802" y="111"/>
                  </a:lnTo>
                  <a:lnTo>
                    <a:pt x="802" y="113"/>
                  </a:lnTo>
                  <a:lnTo>
                    <a:pt x="802" y="118"/>
                  </a:lnTo>
                  <a:lnTo>
                    <a:pt x="771" y="120"/>
                  </a:lnTo>
                  <a:lnTo>
                    <a:pt x="756" y="122"/>
                  </a:lnTo>
                  <a:lnTo>
                    <a:pt x="749" y="122"/>
                  </a:lnTo>
                  <a:lnTo>
                    <a:pt x="744" y="125"/>
                  </a:lnTo>
                  <a:lnTo>
                    <a:pt x="753" y="127"/>
                  </a:lnTo>
                  <a:lnTo>
                    <a:pt x="773" y="129"/>
                  </a:lnTo>
                  <a:lnTo>
                    <a:pt x="791" y="127"/>
                  </a:lnTo>
                  <a:lnTo>
                    <a:pt x="800" y="127"/>
                  </a:lnTo>
                  <a:lnTo>
                    <a:pt x="800" y="134"/>
                  </a:lnTo>
                  <a:lnTo>
                    <a:pt x="800" y="138"/>
                  </a:lnTo>
                  <a:lnTo>
                    <a:pt x="800" y="145"/>
                  </a:lnTo>
                  <a:lnTo>
                    <a:pt x="800" y="151"/>
                  </a:lnTo>
                  <a:lnTo>
                    <a:pt x="776" y="154"/>
                  </a:lnTo>
                  <a:lnTo>
                    <a:pt x="762" y="154"/>
                  </a:lnTo>
                  <a:lnTo>
                    <a:pt x="756" y="154"/>
                  </a:lnTo>
                  <a:lnTo>
                    <a:pt x="753" y="156"/>
                  </a:lnTo>
                  <a:lnTo>
                    <a:pt x="753" y="158"/>
                  </a:lnTo>
                  <a:lnTo>
                    <a:pt x="753" y="160"/>
                  </a:lnTo>
                  <a:lnTo>
                    <a:pt x="765" y="160"/>
                  </a:lnTo>
                  <a:lnTo>
                    <a:pt x="778" y="160"/>
                  </a:lnTo>
                  <a:lnTo>
                    <a:pt x="789" y="160"/>
                  </a:lnTo>
                  <a:lnTo>
                    <a:pt x="800" y="160"/>
                  </a:lnTo>
                  <a:lnTo>
                    <a:pt x="800" y="165"/>
                  </a:lnTo>
                  <a:lnTo>
                    <a:pt x="800" y="169"/>
                  </a:lnTo>
                  <a:lnTo>
                    <a:pt x="800" y="174"/>
                  </a:lnTo>
                  <a:lnTo>
                    <a:pt x="798" y="178"/>
                  </a:lnTo>
                  <a:lnTo>
                    <a:pt x="787" y="178"/>
                  </a:lnTo>
                  <a:lnTo>
                    <a:pt x="773" y="178"/>
                  </a:lnTo>
                  <a:lnTo>
                    <a:pt x="760" y="180"/>
                  </a:lnTo>
                  <a:lnTo>
                    <a:pt x="749" y="187"/>
                  </a:lnTo>
                  <a:lnTo>
                    <a:pt x="758" y="189"/>
                  </a:lnTo>
                  <a:lnTo>
                    <a:pt x="773" y="189"/>
                  </a:lnTo>
                  <a:lnTo>
                    <a:pt x="789" y="187"/>
                  </a:lnTo>
                  <a:lnTo>
                    <a:pt x="798" y="187"/>
                  </a:lnTo>
                  <a:lnTo>
                    <a:pt x="798" y="192"/>
                  </a:lnTo>
                  <a:lnTo>
                    <a:pt x="798" y="194"/>
                  </a:lnTo>
                  <a:lnTo>
                    <a:pt x="798" y="198"/>
                  </a:lnTo>
                  <a:lnTo>
                    <a:pt x="796" y="203"/>
                  </a:lnTo>
                  <a:lnTo>
                    <a:pt x="785" y="205"/>
                  </a:lnTo>
                  <a:lnTo>
                    <a:pt x="776" y="205"/>
                  </a:lnTo>
                  <a:lnTo>
                    <a:pt x="765" y="207"/>
                  </a:lnTo>
                  <a:lnTo>
                    <a:pt x="753" y="209"/>
                  </a:lnTo>
                  <a:lnTo>
                    <a:pt x="753" y="212"/>
                  </a:lnTo>
                  <a:lnTo>
                    <a:pt x="751" y="212"/>
                  </a:lnTo>
                  <a:lnTo>
                    <a:pt x="762" y="212"/>
                  </a:lnTo>
                  <a:lnTo>
                    <a:pt x="776" y="212"/>
                  </a:lnTo>
                  <a:lnTo>
                    <a:pt x="787" y="212"/>
                  </a:lnTo>
                  <a:lnTo>
                    <a:pt x="798" y="214"/>
                  </a:lnTo>
                  <a:lnTo>
                    <a:pt x="798" y="218"/>
                  </a:lnTo>
                  <a:lnTo>
                    <a:pt x="798" y="223"/>
                  </a:lnTo>
                  <a:lnTo>
                    <a:pt x="796" y="227"/>
                  </a:lnTo>
                  <a:lnTo>
                    <a:pt x="796" y="232"/>
                  </a:lnTo>
                  <a:lnTo>
                    <a:pt x="787" y="232"/>
                  </a:lnTo>
                  <a:lnTo>
                    <a:pt x="776" y="232"/>
                  </a:lnTo>
                  <a:lnTo>
                    <a:pt x="765" y="234"/>
                  </a:lnTo>
                  <a:lnTo>
                    <a:pt x="756" y="241"/>
                  </a:lnTo>
                  <a:lnTo>
                    <a:pt x="756" y="243"/>
                  </a:lnTo>
                  <a:lnTo>
                    <a:pt x="767" y="243"/>
                  </a:lnTo>
                  <a:lnTo>
                    <a:pt x="776" y="243"/>
                  </a:lnTo>
                  <a:lnTo>
                    <a:pt x="787" y="243"/>
                  </a:lnTo>
                  <a:lnTo>
                    <a:pt x="796" y="243"/>
                  </a:lnTo>
                  <a:lnTo>
                    <a:pt x="796" y="247"/>
                  </a:lnTo>
                  <a:lnTo>
                    <a:pt x="796" y="254"/>
                  </a:lnTo>
                  <a:lnTo>
                    <a:pt x="796" y="261"/>
                  </a:lnTo>
                  <a:lnTo>
                    <a:pt x="796" y="265"/>
                  </a:lnTo>
                  <a:lnTo>
                    <a:pt x="787" y="265"/>
                  </a:lnTo>
                  <a:lnTo>
                    <a:pt x="780" y="265"/>
                  </a:lnTo>
                  <a:lnTo>
                    <a:pt x="771" y="267"/>
                  </a:lnTo>
                  <a:lnTo>
                    <a:pt x="762" y="267"/>
                  </a:lnTo>
                  <a:lnTo>
                    <a:pt x="762" y="270"/>
                  </a:lnTo>
                  <a:lnTo>
                    <a:pt x="760" y="272"/>
                  </a:lnTo>
                  <a:lnTo>
                    <a:pt x="760" y="274"/>
                  </a:lnTo>
                  <a:lnTo>
                    <a:pt x="769" y="274"/>
                  </a:lnTo>
                  <a:lnTo>
                    <a:pt x="778" y="274"/>
                  </a:lnTo>
                  <a:lnTo>
                    <a:pt x="787" y="276"/>
                  </a:lnTo>
                  <a:lnTo>
                    <a:pt x="796" y="276"/>
                  </a:lnTo>
                  <a:lnTo>
                    <a:pt x="796" y="279"/>
                  </a:lnTo>
                  <a:lnTo>
                    <a:pt x="796" y="281"/>
                  </a:lnTo>
                  <a:lnTo>
                    <a:pt x="796" y="285"/>
                  </a:lnTo>
                  <a:lnTo>
                    <a:pt x="794" y="287"/>
                  </a:lnTo>
                  <a:lnTo>
                    <a:pt x="785" y="290"/>
                  </a:lnTo>
                  <a:lnTo>
                    <a:pt x="776" y="290"/>
                  </a:lnTo>
                  <a:lnTo>
                    <a:pt x="767" y="290"/>
                  </a:lnTo>
                  <a:lnTo>
                    <a:pt x="758" y="290"/>
                  </a:lnTo>
                  <a:lnTo>
                    <a:pt x="756" y="292"/>
                  </a:lnTo>
                  <a:lnTo>
                    <a:pt x="756" y="294"/>
                  </a:lnTo>
                  <a:lnTo>
                    <a:pt x="756" y="296"/>
                  </a:lnTo>
                  <a:lnTo>
                    <a:pt x="767" y="299"/>
                  </a:lnTo>
                  <a:lnTo>
                    <a:pt x="776" y="299"/>
                  </a:lnTo>
                  <a:lnTo>
                    <a:pt x="787" y="299"/>
                  </a:lnTo>
                  <a:lnTo>
                    <a:pt x="796" y="301"/>
                  </a:lnTo>
                  <a:lnTo>
                    <a:pt x="796" y="303"/>
                  </a:lnTo>
                  <a:lnTo>
                    <a:pt x="796" y="305"/>
                  </a:lnTo>
                  <a:lnTo>
                    <a:pt x="796" y="308"/>
                  </a:lnTo>
                  <a:lnTo>
                    <a:pt x="794" y="310"/>
                  </a:lnTo>
                  <a:lnTo>
                    <a:pt x="782" y="312"/>
                  </a:lnTo>
                  <a:lnTo>
                    <a:pt x="771" y="312"/>
                  </a:lnTo>
                  <a:lnTo>
                    <a:pt x="760" y="312"/>
                  </a:lnTo>
                  <a:lnTo>
                    <a:pt x="749" y="314"/>
                  </a:lnTo>
                  <a:lnTo>
                    <a:pt x="756" y="321"/>
                  </a:lnTo>
                  <a:lnTo>
                    <a:pt x="769" y="323"/>
                  </a:lnTo>
                  <a:lnTo>
                    <a:pt x="785" y="321"/>
                  </a:lnTo>
                  <a:lnTo>
                    <a:pt x="796" y="321"/>
                  </a:lnTo>
                  <a:lnTo>
                    <a:pt x="796" y="323"/>
                  </a:lnTo>
                  <a:lnTo>
                    <a:pt x="796" y="328"/>
                  </a:lnTo>
                  <a:lnTo>
                    <a:pt x="794" y="330"/>
                  </a:lnTo>
                  <a:lnTo>
                    <a:pt x="794" y="334"/>
                  </a:lnTo>
                  <a:lnTo>
                    <a:pt x="785" y="337"/>
                  </a:lnTo>
                  <a:lnTo>
                    <a:pt x="773" y="337"/>
                  </a:lnTo>
                  <a:lnTo>
                    <a:pt x="765" y="337"/>
                  </a:lnTo>
                  <a:lnTo>
                    <a:pt x="753" y="339"/>
                  </a:lnTo>
                  <a:lnTo>
                    <a:pt x="753" y="341"/>
                  </a:lnTo>
                  <a:lnTo>
                    <a:pt x="753" y="343"/>
                  </a:lnTo>
                  <a:lnTo>
                    <a:pt x="753" y="346"/>
                  </a:lnTo>
                  <a:lnTo>
                    <a:pt x="753" y="348"/>
                  </a:lnTo>
                  <a:lnTo>
                    <a:pt x="765" y="348"/>
                  </a:lnTo>
                  <a:lnTo>
                    <a:pt x="773" y="348"/>
                  </a:lnTo>
                  <a:lnTo>
                    <a:pt x="785" y="348"/>
                  </a:lnTo>
                  <a:lnTo>
                    <a:pt x="794" y="348"/>
                  </a:lnTo>
                  <a:lnTo>
                    <a:pt x="794" y="352"/>
                  </a:lnTo>
                  <a:lnTo>
                    <a:pt x="794" y="357"/>
                  </a:lnTo>
                  <a:lnTo>
                    <a:pt x="794" y="361"/>
                  </a:lnTo>
                  <a:lnTo>
                    <a:pt x="794" y="366"/>
                  </a:lnTo>
                  <a:lnTo>
                    <a:pt x="791" y="368"/>
                  </a:lnTo>
                  <a:lnTo>
                    <a:pt x="785" y="368"/>
                  </a:lnTo>
                  <a:lnTo>
                    <a:pt x="773" y="370"/>
                  </a:lnTo>
                  <a:lnTo>
                    <a:pt x="751" y="372"/>
                  </a:lnTo>
                  <a:lnTo>
                    <a:pt x="753" y="375"/>
                  </a:lnTo>
                  <a:lnTo>
                    <a:pt x="753" y="377"/>
                  </a:lnTo>
                  <a:lnTo>
                    <a:pt x="753" y="379"/>
                  </a:lnTo>
                  <a:lnTo>
                    <a:pt x="753" y="381"/>
                  </a:lnTo>
                  <a:lnTo>
                    <a:pt x="771" y="379"/>
                  </a:lnTo>
                  <a:lnTo>
                    <a:pt x="782" y="379"/>
                  </a:lnTo>
                  <a:lnTo>
                    <a:pt x="787" y="379"/>
                  </a:lnTo>
                  <a:lnTo>
                    <a:pt x="794" y="381"/>
                  </a:lnTo>
                  <a:lnTo>
                    <a:pt x="794" y="386"/>
                  </a:lnTo>
                  <a:lnTo>
                    <a:pt x="794" y="390"/>
                  </a:lnTo>
                  <a:lnTo>
                    <a:pt x="794" y="395"/>
                  </a:lnTo>
                  <a:lnTo>
                    <a:pt x="794" y="399"/>
                  </a:lnTo>
                  <a:lnTo>
                    <a:pt x="771" y="401"/>
                  </a:lnTo>
                  <a:lnTo>
                    <a:pt x="760" y="404"/>
                  </a:lnTo>
                  <a:lnTo>
                    <a:pt x="753" y="404"/>
                  </a:lnTo>
                  <a:lnTo>
                    <a:pt x="749" y="406"/>
                  </a:lnTo>
                  <a:lnTo>
                    <a:pt x="749" y="408"/>
                  </a:lnTo>
                  <a:lnTo>
                    <a:pt x="749" y="410"/>
                  </a:lnTo>
                  <a:lnTo>
                    <a:pt x="749" y="412"/>
                  </a:lnTo>
                  <a:lnTo>
                    <a:pt x="760" y="410"/>
                  </a:lnTo>
                  <a:lnTo>
                    <a:pt x="771" y="410"/>
                  </a:lnTo>
                  <a:lnTo>
                    <a:pt x="782" y="410"/>
                  </a:lnTo>
                  <a:lnTo>
                    <a:pt x="794" y="410"/>
                  </a:lnTo>
                  <a:lnTo>
                    <a:pt x="794" y="417"/>
                  </a:lnTo>
                  <a:lnTo>
                    <a:pt x="794" y="421"/>
                  </a:lnTo>
                  <a:lnTo>
                    <a:pt x="794" y="428"/>
                  </a:lnTo>
                  <a:lnTo>
                    <a:pt x="791" y="433"/>
                  </a:lnTo>
                  <a:lnTo>
                    <a:pt x="769" y="435"/>
                  </a:lnTo>
                  <a:lnTo>
                    <a:pt x="758" y="435"/>
                  </a:lnTo>
                  <a:lnTo>
                    <a:pt x="751" y="435"/>
                  </a:lnTo>
                  <a:lnTo>
                    <a:pt x="749" y="437"/>
                  </a:lnTo>
                  <a:lnTo>
                    <a:pt x="751" y="439"/>
                  </a:lnTo>
                  <a:lnTo>
                    <a:pt x="751" y="441"/>
                  </a:lnTo>
                  <a:lnTo>
                    <a:pt x="751" y="444"/>
                  </a:lnTo>
                  <a:lnTo>
                    <a:pt x="762" y="441"/>
                  </a:lnTo>
                  <a:lnTo>
                    <a:pt x="773" y="441"/>
                  </a:lnTo>
                  <a:lnTo>
                    <a:pt x="782" y="441"/>
                  </a:lnTo>
                  <a:lnTo>
                    <a:pt x="794" y="441"/>
                  </a:lnTo>
                  <a:lnTo>
                    <a:pt x="794" y="446"/>
                  </a:lnTo>
                  <a:lnTo>
                    <a:pt x="794" y="453"/>
                  </a:lnTo>
                  <a:lnTo>
                    <a:pt x="794" y="457"/>
                  </a:lnTo>
                  <a:lnTo>
                    <a:pt x="794" y="464"/>
                  </a:lnTo>
                  <a:lnTo>
                    <a:pt x="782" y="464"/>
                  </a:lnTo>
                  <a:lnTo>
                    <a:pt x="773" y="466"/>
                  </a:lnTo>
                  <a:lnTo>
                    <a:pt x="762" y="466"/>
                  </a:lnTo>
                  <a:lnTo>
                    <a:pt x="751" y="468"/>
                  </a:lnTo>
                  <a:lnTo>
                    <a:pt x="751" y="471"/>
                  </a:lnTo>
                  <a:lnTo>
                    <a:pt x="751" y="473"/>
                  </a:lnTo>
                  <a:lnTo>
                    <a:pt x="751" y="475"/>
                  </a:lnTo>
                  <a:lnTo>
                    <a:pt x="762" y="475"/>
                  </a:lnTo>
                  <a:lnTo>
                    <a:pt x="771" y="475"/>
                  </a:lnTo>
                  <a:lnTo>
                    <a:pt x="782" y="475"/>
                  </a:lnTo>
                  <a:lnTo>
                    <a:pt x="794" y="475"/>
                  </a:lnTo>
                  <a:lnTo>
                    <a:pt x="791" y="479"/>
                  </a:lnTo>
                  <a:lnTo>
                    <a:pt x="791" y="486"/>
                  </a:lnTo>
                  <a:lnTo>
                    <a:pt x="791" y="493"/>
                  </a:lnTo>
                  <a:lnTo>
                    <a:pt x="789" y="497"/>
                  </a:lnTo>
                  <a:lnTo>
                    <a:pt x="780" y="497"/>
                  </a:lnTo>
                  <a:lnTo>
                    <a:pt x="769" y="500"/>
                  </a:lnTo>
                  <a:lnTo>
                    <a:pt x="758" y="502"/>
                  </a:lnTo>
                  <a:lnTo>
                    <a:pt x="747" y="508"/>
                  </a:lnTo>
                  <a:lnTo>
                    <a:pt x="756" y="511"/>
                  </a:lnTo>
                  <a:lnTo>
                    <a:pt x="771" y="511"/>
                  </a:lnTo>
                  <a:lnTo>
                    <a:pt x="785" y="508"/>
                  </a:lnTo>
                  <a:lnTo>
                    <a:pt x="794" y="508"/>
                  </a:lnTo>
                  <a:lnTo>
                    <a:pt x="794" y="513"/>
                  </a:lnTo>
                  <a:lnTo>
                    <a:pt x="794" y="517"/>
                  </a:lnTo>
                  <a:lnTo>
                    <a:pt x="791" y="524"/>
                  </a:lnTo>
                  <a:lnTo>
                    <a:pt x="791" y="529"/>
                  </a:lnTo>
                  <a:lnTo>
                    <a:pt x="780" y="531"/>
                  </a:lnTo>
                  <a:lnTo>
                    <a:pt x="769" y="531"/>
                  </a:lnTo>
                  <a:lnTo>
                    <a:pt x="758" y="531"/>
                  </a:lnTo>
                  <a:lnTo>
                    <a:pt x="747" y="533"/>
                  </a:lnTo>
                  <a:lnTo>
                    <a:pt x="756" y="540"/>
                  </a:lnTo>
                  <a:lnTo>
                    <a:pt x="769" y="542"/>
                  </a:lnTo>
                  <a:lnTo>
                    <a:pt x="782" y="540"/>
                  </a:lnTo>
                  <a:lnTo>
                    <a:pt x="794" y="540"/>
                  </a:lnTo>
                  <a:lnTo>
                    <a:pt x="794" y="544"/>
                  </a:lnTo>
                  <a:lnTo>
                    <a:pt x="794" y="546"/>
                  </a:lnTo>
                  <a:lnTo>
                    <a:pt x="794" y="551"/>
                  </a:lnTo>
                  <a:lnTo>
                    <a:pt x="794" y="558"/>
                  </a:lnTo>
                  <a:lnTo>
                    <a:pt x="780" y="558"/>
                  </a:lnTo>
                  <a:lnTo>
                    <a:pt x="767" y="558"/>
                  </a:lnTo>
                  <a:lnTo>
                    <a:pt x="753" y="560"/>
                  </a:lnTo>
                  <a:lnTo>
                    <a:pt x="740" y="560"/>
                  </a:lnTo>
                  <a:lnTo>
                    <a:pt x="740" y="562"/>
                  </a:lnTo>
                  <a:lnTo>
                    <a:pt x="742" y="564"/>
                  </a:lnTo>
                  <a:lnTo>
                    <a:pt x="742" y="566"/>
                  </a:lnTo>
                  <a:lnTo>
                    <a:pt x="742" y="569"/>
                  </a:lnTo>
                  <a:lnTo>
                    <a:pt x="756" y="566"/>
                  </a:lnTo>
                  <a:lnTo>
                    <a:pt x="769" y="566"/>
                  </a:lnTo>
                  <a:lnTo>
                    <a:pt x="782" y="566"/>
                  </a:lnTo>
                  <a:lnTo>
                    <a:pt x="794" y="566"/>
                  </a:lnTo>
                  <a:lnTo>
                    <a:pt x="794" y="571"/>
                  </a:lnTo>
                  <a:lnTo>
                    <a:pt x="796" y="575"/>
                  </a:lnTo>
                  <a:lnTo>
                    <a:pt x="796" y="578"/>
                  </a:lnTo>
                  <a:lnTo>
                    <a:pt x="796" y="582"/>
                  </a:lnTo>
                  <a:lnTo>
                    <a:pt x="782" y="584"/>
                  </a:lnTo>
                  <a:lnTo>
                    <a:pt x="771" y="584"/>
                  </a:lnTo>
                  <a:lnTo>
                    <a:pt x="758" y="587"/>
                  </a:lnTo>
                  <a:lnTo>
                    <a:pt x="747" y="589"/>
                  </a:lnTo>
                  <a:lnTo>
                    <a:pt x="744" y="589"/>
                  </a:lnTo>
                  <a:lnTo>
                    <a:pt x="744" y="591"/>
                  </a:lnTo>
                  <a:lnTo>
                    <a:pt x="742" y="593"/>
                  </a:lnTo>
                  <a:lnTo>
                    <a:pt x="753" y="598"/>
                  </a:lnTo>
                  <a:lnTo>
                    <a:pt x="769" y="595"/>
                  </a:lnTo>
                  <a:lnTo>
                    <a:pt x="785" y="595"/>
                  </a:lnTo>
                  <a:lnTo>
                    <a:pt x="796" y="593"/>
                  </a:lnTo>
                  <a:lnTo>
                    <a:pt x="796" y="598"/>
                  </a:lnTo>
                  <a:lnTo>
                    <a:pt x="796" y="602"/>
                  </a:lnTo>
                  <a:lnTo>
                    <a:pt x="794" y="609"/>
                  </a:lnTo>
                  <a:lnTo>
                    <a:pt x="794" y="613"/>
                  </a:lnTo>
                  <a:lnTo>
                    <a:pt x="782" y="616"/>
                  </a:lnTo>
                  <a:lnTo>
                    <a:pt x="773" y="616"/>
                  </a:lnTo>
                  <a:lnTo>
                    <a:pt x="762" y="616"/>
                  </a:lnTo>
                  <a:lnTo>
                    <a:pt x="751" y="618"/>
                  </a:lnTo>
                  <a:lnTo>
                    <a:pt x="749" y="620"/>
                  </a:lnTo>
                  <a:lnTo>
                    <a:pt x="749" y="622"/>
                  </a:lnTo>
                  <a:lnTo>
                    <a:pt x="751" y="624"/>
                  </a:lnTo>
                  <a:lnTo>
                    <a:pt x="762" y="624"/>
                  </a:lnTo>
                  <a:lnTo>
                    <a:pt x="773" y="624"/>
                  </a:lnTo>
                  <a:lnTo>
                    <a:pt x="785" y="624"/>
                  </a:lnTo>
                  <a:lnTo>
                    <a:pt x="796" y="624"/>
                  </a:lnTo>
                  <a:lnTo>
                    <a:pt x="796" y="631"/>
                  </a:lnTo>
                  <a:lnTo>
                    <a:pt x="796" y="636"/>
                  </a:lnTo>
                  <a:lnTo>
                    <a:pt x="796" y="642"/>
                  </a:lnTo>
                  <a:lnTo>
                    <a:pt x="796" y="647"/>
                  </a:lnTo>
                  <a:lnTo>
                    <a:pt x="780" y="649"/>
                  </a:lnTo>
                  <a:lnTo>
                    <a:pt x="771" y="649"/>
                  </a:lnTo>
                  <a:lnTo>
                    <a:pt x="765" y="649"/>
                  </a:lnTo>
                  <a:lnTo>
                    <a:pt x="758" y="651"/>
                  </a:lnTo>
                  <a:lnTo>
                    <a:pt x="758" y="654"/>
                  </a:lnTo>
                  <a:lnTo>
                    <a:pt x="756" y="654"/>
                  </a:lnTo>
                  <a:lnTo>
                    <a:pt x="756" y="656"/>
                  </a:lnTo>
                  <a:lnTo>
                    <a:pt x="767" y="656"/>
                  </a:lnTo>
                  <a:lnTo>
                    <a:pt x="776" y="656"/>
                  </a:lnTo>
                  <a:lnTo>
                    <a:pt x="787" y="656"/>
                  </a:lnTo>
                  <a:lnTo>
                    <a:pt x="796" y="656"/>
                  </a:lnTo>
                  <a:lnTo>
                    <a:pt x="796" y="660"/>
                  </a:lnTo>
                  <a:lnTo>
                    <a:pt x="796" y="665"/>
                  </a:lnTo>
                  <a:lnTo>
                    <a:pt x="796" y="669"/>
                  </a:lnTo>
                  <a:lnTo>
                    <a:pt x="796" y="674"/>
                  </a:lnTo>
                  <a:lnTo>
                    <a:pt x="782" y="676"/>
                  </a:lnTo>
                  <a:lnTo>
                    <a:pt x="769" y="676"/>
                  </a:lnTo>
                  <a:lnTo>
                    <a:pt x="753" y="676"/>
                  </a:lnTo>
                  <a:lnTo>
                    <a:pt x="740" y="678"/>
                  </a:lnTo>
                  <a:lnTo>
                    <a:pt x="740" y="680"/>
                  </a:lnTo>
                  <a:lnTo>
                    <a:pt x="740" y="683"/>
                  </a:lnTo>
                  <a:lnTo>
                    <a:pt x="740" y="685"/>
                  </a:lnTo>
                  <a:lnTo>
                    <a:pt x="756" y="685"/>
                  </a:lnTo>
                  <a:lnTo>
                    <a:pt x="769" y="685"/>
                  </a:lnTo>
                  <a:lnTo>
                    <a:pt x="785" y="687"/>
                  </a:lnTo>
                  <a:lnTo>
                    <a:pt x="798" y="687"/>
                  </a:lnTo>
                  <a:lnTo>
                    <a:pt x="798" y="691"/>
                  </a:lnTo>
                  <a:lnTo>
                    <a:pt x="798" y="696"/>
                  </a:lnTo>
                  <a:lnTo>
                    <a:pt x="798" y="700"/>
                  </a:lnTo>
                  <a:lnTo>
                    <a:pt x="798" y="705"/>
                  </a:lnTo>
                  <a:lnTo>
                    <a:pt x="787" y="705"/>
                  </a:lnTo>
                  <a:lnTo>
                    <a:pt x="773" y="705"/>
                  </a:lnTo>
                  <a:lnTo>
                    <a:pt x="762" y="707"/>
                  </a:lnTo>
                  <a:lnTo>
                    <a:pt x="749" y="707"/>
                  </a:lnTo>
                  <a:lnTo>
                    <a:pt x="749" y="709"/>
                  </a:lnTo>
                  <a:lnTo>
                    <a:pt x="747" y="709"/>
                  </a:lnTo>
                  <a:lnTo>
                    <a:pt x="747" y="712"/>
                  </a:lnTo>
                  <a:lnTo>
                    <a:pt x="760" y="716"/>
                  </a:lnTo>
                  <a:lnTo>
                    <a:pt x="773" y="716"/>
                  </a:lnTo>
                  <a:lnTo>
                    <a:pt x="789" y="716"/>
                  </a:lnTo>
                  <a:lnTo>
                    <a:pt x="800" y="716"/>
                  </a:lnTo>
                  <a:lnTo>
                    <a:pt x="800" y="718"/>
                  </a:lnTo>
                  <a:lnTo>
                    <a:pt x="798" y="718"/>
                  </a:lnTo>
                  <a:lnTo>
                    <a:pt x="798" y="720"/>
                  </a:lnTo>
                  <a:lnTo>
                    <a:pt x="796" y="720"/>
                  </a:lnTo>
                  <a:lnTo>
                    <a:pt x="791" y="723"/>
                  </a:lnTo>
                  <a:lnTo>
                    <a:pt x="787" y="723"/>
                  </a:lnTo>
                  <a:lnTo>
                    <a:pt x="780" y="723"/>
                  </a:lnTo>
                  <a:lnTo>
                    <a:pt x="771" y="723"/>
                  </a:lnTo>
                  <a:lnTo>
                    <a:pt x="756" y="725"/>
                  </a:lnTo>
                  <a:lnTo>
                    <a:pt x="738" y="725"/>
                  </a:lnTo>
                  <a:lnTo>
                    <a:pt x="711" y="727"/>
                  </a:lnTo>
                  <a:lnTo>
                    <a:pt x="671" y="727"/>
                  </a:lnTo>
                  <a:lnTo>
                    <a:pt x="629" y="727"/>
                  </a:lnTo>
                  <a:lnTo>
                    <a:pt x="588" y="727"/>
                  </a:lnTo>
                  <a:lnTo>
                    <a:pt x="548" y="727"/>
                  </a:lnTo>
                  <a:lnTo>
                    <a:pt x="506" y="729"/>
                  </a:lnTo>
                  <a:lnTo>
                    <a:pt x="466" y="729"/>
                  </a:lnTo>
                  <a:lnTo>
                    <a:pt x="423" y="729"/>
                  </a:lnTo>
                  <a:lnTo>
                    <a:pt x="381" y="729"/>
                  </a:lnTo>
                  <a:lnTo>
                    <a:pt x="341" y="732"/>
                  </a:lnTo>
                  <a:lnTo>
                    <a:pt x="298" y="732"/>
                  </a:lnTo>
                  <a:lnTo>
                    <a:pt x="258" y="732"/>
                  </a:lnTo>
                  <a:lnTo>
                    <a:pt x="216" y="734"/>
                  </a:lnTo>
                  <a:lnTo>
                    <a:pt x="173" y="734"/>
                  </a:lnTo>
                  <a:lnTo>
                    <a:pt x="133" y="734"/>
                  </a:lnTo>
                  <a:lnTo>
                    <a:pt x="91" y="734"/>
                  </a:lnTo>
                  <a:lnTo>
                    <a:pt x="51" y="734"/>
                  </a:lnTo>
                  <a:lnTo>
                    <a:pt x="35" y="732"/>
                  </a:lnTo>
                  <a:lnTo>
                    <a:pt x="26" y="732"/>
                  </a:lnTo>
                  <a:lnTo>
                    <a:pt x="20" y="729"/>
                  </a:lnTo>
                  <a:lnTo>
                    <a:pt x="11" y="727"/>
                  </a:lnTo>
                  <a:lnTo>
                    <a:pt x="11" y="725"/>
                  </a:lnTo>
                  <a:lnTo>
                    <a:pt x="11" y="723"/>
                  </a:lnTo>
                  <a:lnTo>
                    <a:pt x="20" y="720"/>
                  </a:lnTo>
                  <a:lnTo>
                    <a:pt x="33" y="718"/>
                  </a:lnTo>
                  <a:lnTo>
                    <a:pt x="44" y="716"/>
                  </a:lnTo>
                  <a:lnTo>
                    <a:pt x="55" y="714"/>
                  </a:lnTo>
                  <a:lnTo>
                    <a:pt x="53" y="714"/>
                  </a:lnTo>
                  <a:lnTo>
                    <a:pt x="53" y="712"/>
                  </a:lnTo>
                  <a:lnTo>
                    <a:pt x="42" y="712"/>
                  </a:lnTo>
                  <a:lnTo>
                    <a:pt x="31" y="712"/>
                  </a:lnTo>
                  <a:lnTo>
                    <a:pt x="20" y="712"/>
                  </a:lnTo>
                  <a:lnTo>
                    <a:pt x="8" y="714"/>
                  </a:lnTo>
                  <a:lnTo>
                    <a:pt x="6" y="712"/>
                  </a:lnTo>
                  <a:lnTo>
                    <a:pt x="6" y="709"/>
                  </a:lnTo>
                  <a:lnTo>
                    <a:pt x="6" y="705"/>
                  </a:lnTo>
                  <a:lnTo>
                    <a:pt x="6" y="700"/>
                  </a:lnTo>
                  <a:lnTo>
                    <a:pt x="17" y="698"/>
                  </a:lnTo>
                  <a:lnTo>
                    <a:pt x="29" y="696"/>
                  </a:lnTo>
                  <a:lnTo>
                    <a:pt x="40" y="696"/>
                  </a:lnTo>
                  <a:lnTo>
                    <a:pt x="49" y="694"/>
                  </a:lnTo>
                  <a:lnTo>
                    <a:pt x="51" y="691"/>
                  </a:lnTo>
                  <a:lnTo>
                    <a:pt x="51" y="689"/>
                  </a:lnTo>
                  <a:lnTo>
                    <a:pt x="51" y="687"/>
                  </a:lnTo>
                  <a:lnTo>
                    <a:pt x="29" y="689"/>
                  </a:lnTo>
                  <a:lnTo>
                    <a:pt x="15" y="689"/>
                  </a:lnTo>
                  <a:lnTo>
                    <a:pt x="8" y="689"/>
                  </a:lnTo>
                  <a:lnTo>
                    <a:pt x="6" y="687"/>
                  </a:lnTo>
                  <a:lnTo>
                    <a:pt x="4" y="683"/>
                  </a:lnTo>
                  <a:lnTo>
                    <a:pt x="4" y="678"/>
                  </a:lnTo>
                  <a:lnTo>
                    <a:pt x="4" y="676"/>
                  </a:lnTo>
                  <a:lnTo>
                    <a:pt x="6" y="671"/>
                  </a:lnTo>
                  <a:lnTo>
                    <a:pt x="17" y="669"/>
                  </a:lnTo>
                  <a:lnTo>
                    <a:pt x="29" y="667"/>
                  </a:lnTo>
                  <a:lnTo>
                    <a:pt x="37" y="665"/>
                  </a:lnTo>
                  <a:lnTo>
                    <a:pt x="49" y="662"/>
                  </a:lnTo>
                  <a:lnTo>
                    <a:pt x="49" y="660"/>
                  </a:lnTo>
                  <a:lnTo>
                    <a:pt x="51" y="660"/>
                  </a:lnTo>
                  <a:lnTo>
                    <a:pt x="51" y="658"/>
                  </a:lnTo>
                  <a:lnTo>
                    <a:pt x="29" y="660"/>
                  </a:lnTo>
                  <a:lnTo>
                    <a:pt x="17" y="660"/>
                  </a:lnTo>
                  <a:lnTo>
                    <a:pt x="11" y="660"/>
                  </a:lnTo>
                  <a:lnTo>
                    <a:pt x="4" y="658"/>
                  </a:lnTo>
                  <a:lnTo>
                    <a:pt x="4" y="654"/>
                  </a:lnTo>
                  <a:lnTo>
                    <a:pt x="4" y="651"/>
                  </a:lnTo>
                  <a:lnTo>
                    <a:pt x="4" y="647"/>
                  </a:lnTo>
                  <a:lnTo>
                    <a:pt x="4" y="645"/>
                  </a:lnTo>
                  <a:lnTo>
                    <a:pt x="20" y="642"/>
                  </a:lnTo>
                  <a:lnTo>
                    <a:pt x="35" y="638"/>
                  </a:lnTo>
                  <a:lnTo>
                    <a:pt x="51" y="636"/>
                  </a:lnTo>
                  <a:lnTo>
                    <a:pt x="66" y="633"/>
                  </a:lnTo>
                  <a:lnTo>
                    <a:pt x="66" y="631"/>
                  </a:lnTo>
                  <a:lnTo>
                    <a:pt x="66" y="629"/>
                  </a:lnTo>
                  <a:lnTo>
                    <a:pt x="66" y="627"/>
                  </a:lnTo>
                  <a:lnTo>
                    <a:pt x="51" y="629"/>
                  </a:lnTo>
                  <a:lnTo>
                    <a:pt x="35" y="629"/>
                  </a:lnTo>
                  <a:lnTo>
                    <a:pt x="20" y="631"/>
                  </a:lnTo>
                  <a:lnTo>
                    <a:pt x="4" y="633"/>
                  </a:lnTo>
                  <a:lnTo>
                    <a:pt x="4" y="629"/>
                  </a:lnTo>
                  <a:lnTo>
                    <a:pt x="4" y="624"/>
                  </a:lnTo>
                  <a:lnTo>
                    <a:pt x="4" y="622"/>
                  </a:lnTo>
                  <a:lnTo>
                    <a:pt x="2" y="618"/>
                  </a:lnTo>
                  <a:lnTo>
                    <a:pt x="13" y="616"/>
                  </a:lnTo>
                  <a:lnTo>
                    <a:pt x="24" y="616"/>
                  </a:lnTo>
                  <a:lnTo>
                    <a:pt x="33" y="613"/>
                  </a:lnTo>
                  <a:lnTo>
                    <a:pt x="37" y="607"/>
                  </a:lnTo>
                  <a:lnTo>
                    <a:pt x="29" y="607"/>
                  </a:lnTo>
                  <a:lnTo>
                    <a:pt x="20" y="607"/>
                  </a:lnTo>
                  <a:lnTo>
                    <a:pt x="11" y="607"/>
                  </a:lnTo>
                  <a:lnTo>
                    <a:pt x="2" y="607"/>
                  </a:lnTo>
                  <a:lnTo>
                    <a:pt x="0" y="600"/>
                  </a:lnTo>
                  <a:lnTo>
                    <a:pt x="0" y="595"/>
                  </a:lnTo>
                  <a:lnTo>
                    <a:pt x="0" y="591"/>
                  </a:lnTo>
                  <a:lnTo>
                    <a:pt x="2" y="584"/>
                  </a:lnTo>
                  <a:lnTo>
                    <a:pt x="13" y="582"/>
                  </a:lnTo>
                  <a:lnTo>
                    <a:pt x="24" y="580"/>
                  </a:lnTo>
                  <a:lnTo>
                    <a:pt x="35" y="580"/>
                  </a:lnTo>
                  <a:lnTo>
                    <a:pt x="46" y="578"/>
                  </a:lnTo>
                  <a:lnTo>
                    <a:pt x="46" y="575"/>
                  </a:lnTo>
                  <a:lnTo>
                    <a:pt x="49" y="573"/>
                  </a:lnTo>
                  <a:lnTo>
                    <a:pt x="49" y="571"/>
                  </a:lnTo>
                  <a:lnTo>
                    <a:pt x="37" y="571"/>
                  </a:lnTo>
                  <a:lnTo>
                    <a:pt x="26" y="571"/>
                  </a:lnTo>
                  <a:lnTo>
                    <a:pt x="13" y="571"/>
                  </a:lnTo>
                  <a:lnTo>
                    <a:pt x="2" y="573"/>
                  </a:lnTo>
                  <a:lnTo>
                    <a:pt x="2" y="569"/>
                  </a:lnTo>
                  <a:lnTo>
                    <a:pt x="2" y="566"/>
                  </a:lnTo>
                  <a:lnTo>
                    <a:pt x="2" y="562"/>
                  </a:lnTo>
                  <a:lnTo>
                    <a:pt x="2" y="560"/>
                  </a:lnTo>
                  <a:lnTo>
                    <a:pt x="24" y="555"/>
                  </a:lnTo>
                  <a:lnTo>
                    <a:pt x="37" y="553"/>
                  </a:lnTo>
                  <a:lnTo>
                    <a:pt x="44" y="553"/>
                  </a:lnTo>
                  <a:lnTo>
                    <a:pt x="51" y="551"/>
                  </a:lnTo>
                  <a:lnTo>
                    <a:pt x="51" y="549"/>
                  </a:lnTo>
                  <a:lnTo>
                    <a:pt x="53" y="546"/>
                  </a:lnTo>
                  <a:lnTo>
                    <a:pt x="53" y="544"/>
                  </a:lnTo>
                  <a:lnTo>
                    <a:pt x="44" y="546"/>
                  </a:lnTo>
                  <a:lnTo>
                    <a:pt x="37" y="546"/>
                  </a:lnTo>
                  <a:lnTo>
                    <a:pt x="24" y="546"/>
                  </a:lnTo>
                  <a:lnTo>
                    <a:pt x="0" y="546"/>
                  </a:lnTo>
                  <a:lnTo>
                    <a:pt x="0" y="542"/>
                  </a:lnTo>
                  <a:lnTo>
                    <a:pt x="0" y="540"/>
                  </a:lnTo>
                  <a:lnTo>
                    <a:pt x="0" y="535"/>
                  </a:lnTo>
                  <a:lnTo>
                    <a:pt x="0" y="533"/>
                  </a:lnTo>
                  <a:lnTo>
                    <a:pt x="15" y="531"/>
                  </a:lnTo>
                  <a:lnTo>
                    <a:pt x="31" y="526"/>
                  </a:lnTo>
                  <a:lnTo>
                    <a:pt x="44" y="524"/>
                  </a:lnTo>
                  <a:lnTo>
                    <a:pt x="58" y="520"/>
                  </a:lnTo>
                  <a:lnTo>
                    <a:pt x="58" y="517"/>
                  </a:lnTo>
                  <a:lnTo>
                    <a:pt x="44" y="520"/>
                  </a:lnTo>
                  <a:lnTo>
                    <a:pt x="31" y="520"/>
                  </a:lnTo>
                  <a:lnTo>
                    <a:pt x="17" y="520"/>
                  </a:lnTo>
                  <a:lnTo>
                    <a:pt x="2" y="520"/>
                  </a:lnTo>
                  <a:lnTo>
                    <a:pt x="0" y="517"/>
                  </a:lnTo>
                  <a:lnTo>
                    <a:pt x="0" y="515"/>
                  </a:lnTo>
                  <a:lnTo>
                    <a:pt x="0" y="511"/>
                  </a:lnTo>
                  <a:lnTo>
                    <a:pt x="0" y="502"/>
                  </a:lnTo>
                  <a:lnTo>
                    <a:pt x="2" y="500"/>
                  </a:lnTo>
                  <a:lnTo>
                    <a:pt x="6" y="500"/>
                  </a:lnTo>
                  <a:lnTo>
                    <a:pt x="17" y="497"/>
                  </a:lnTo>
                  <a:lnTo>
                    <a:pt x="37" y="493"/>
                  </a:lnTo>
                  <a:lnTo>
                    <a:pt x="40" y="491"/>
                  </a:lnTo>
                  <a:lnTo>
                    <a:pt x="40" y="488"/>
                  </a:lnTo>
                  <a:lnTo>
                    <a:pt x="42" y="486"/>
                  </a:lnTo>
                  <a:lnTo>
                    <a:pt x="24" y="488"/>
                  </a:lnTo>
                  <a:lnTo>
                    <a:pt x="15" y="488"/>
                  </a:lnTo>
                  <a:lnTo>
                    <a:pt x="8" y="488"/>
                  </a:lnTo>
                  <a:lnTo>
                    <a:pt x="0" y="488"/>
                  </a:lnTo>
                  <a:lnTo>
                    <a:pt x="0" y="484"/>
                  </a:lnTo>
                  <a:lnTo>
                    <a:pt x="0" y="477"/>
                  </a:lnTo>
                  <a:lnTo>
                    <a:pt x="0" y="473"/>
                  </a:lnTo>
                  <a:lnTo>
                    <a:pt x="0" y="468"/>
                  </a:lnTo>
                  <a:lnTo>
                    <a:pt x="11" y="466"/>
                  </a:lnTo>
                  <a:lnTo>
                    <a:pt x="20" y="464"/>
                  </a:lnTo>
                  <a:lnTo>
                    <a:pt x="31" y="462"/>
                  </a:lnTo>
                  <a:lnTo>
                    <a:pt x="40" y="462"/>
                  </a:lnTo>
                  <a:lnTo>
                    <a:pt x="42" y="459"/>
                  </a:lnTo>
                  <a:lnTo>
                    <a:pt x="42" y="457"/>
                  </a:lnTo>
                  <a:lnTo>
                    <a:pt x="42" y="455"/>
                  </a:lnTo>
                  <a:lnTo>
                    <a:pt x="22" y="457"/>
                  </a:lnTo>
                  <a:lnTo>
                    <a:pt x="11" y="457"/>
                  </a:lnTo>
                  <a:lnTo>
                    <a:pt x="4" y="457"/>
                  </a:lnTo>
                  <a:lnTo>
                    <a:pt x="0" y="455"/>
                  </a:lnTo>
                  <a:lnTo>
                    <a:pt x="0" y="450"/>
                  </a:lnTo>
                  <a:lnTo>
                    <a:pt x="0" y="446"/>
                  </a:lnTo>
                  <a:lnTo>
                    <a:pt x="0" y="444"/>
                  </a:lnTo>
                  <a:lnTo>
                    <a:pt x="0" y="439"/>
                  </a:lnTo>
                  <a:lnTo>
                    <a:pt x="13" y="437"/>
                  </a:lnTo>
                  <a:lnTo>
                    <a:pt x="26" y="435"/>
                  </a:lnTo>
                  <a:lnTo>
                    <a:pt x="40" y="435"/>
                  </a:lnTo>
                  <a:lnTo>
                    <a:pt x="51" y="433"/>
                  </a:lnTo>
                  <a:lnTo>
                    <a:pt x="51" y="430"/>
                  </a:lnTo>
                  <a:lnTo>
                    <a:pt x="49" y="428"/>
                  </a:lnTo>
                  <a:lnTo>
                    <a:pt x="26" y="428"/>
                  </a:lnTo>
                  <a:lnTo>
                    <a:pt x="13" y="428"/>
                  </a:lnTo>
                  <a:lnTo>
                    <a:pt x="6" y="428"/>
                  </a:lnTo>
                  <a:lnTo>
                    <a:pt x="0" y="428"/>
                  </a:lnTo>
                  <a:lnTo>
                    <a:pt x="0" y="424"/>
                  </a:lnTo>
                  <a:lnTo>
                    <a:pt x="0" y="421"/>
                  </a:lnTo>
                  <a:lnTo>
                    <a:pt x="0" y="417"/>
                  </a:lnTo>
                  <a:lnTo>
                    <a:pt x="0" y="415"/>
                  </a:lnTo>
                  <a:lnTo>
                    <a:pt x="29" y="410"/>
                  </a:lnTo>
                  <a:lnTo>
                    <a:pt x="44" y="408"/>
                  </a:lnTo>
                  <a:lnTo>
                    <a:pt x="51" y="406"/>
                  </a:lnTo>
                  <a:lnTo>
                    <a:pt x="53" y="404"/>
                  </a:lnTo>
                  <a:lnTo>
                    <a:pt x="46" y="399"/>
                  </a:lnTo>
                  <a:lnTo>
                    <a:pt x="31" y="399"/>
                  </a:lnTo>
                  <a:lnTo>
                    <a:pt x="13" y="401"/>
                  </a:lnTo>
                  <a:lnTo>
                    <a:pt x="2" y="401"/>
                  </a:lnTo>
                  <a:lnTo>
                    <a:pt x="2" y="397"/>
                  </a:lnTo>
                  <a:lnTo>
                    <a:pt x="2" y="392"/>
                  </a:lnTo>
                  <a:lnTo>
                    <a:pt x="2" y="388"/>
                  </a:lnTo>
                  <a:lnTo>
                    <a:pt x="2" y="38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0" name="Google Shape;920;p67"/>
            <p:cNvSpPr/>
            <p:nvPr/>
          </p:nvSpPr>
          <p:spPr>
            <a:xfrm>
              <a:off x="778" y="3725"/>
              <a:ext cx="134" cy="78"/>
            </a:xfrm>
            <a:custGeom>
              <a:rect b="b" l="l" r="r" t="t"/>
              <a:pathLst>
                <a:path extrusionOk="0" h="78" w="134">
                  <a:moveTo>
                    <a:pt x="0" y="35"/>
                  </a:moveTo>
                  <a:lnTo>
                    <a:pt x="9" y="26"/>
                  </a:lnTo>
                  <a:lnTo>
                    <a:pt x="18" y="17"/>
                  </a:lnTo>
                  <a:lnTo>
                    <a:pt x="27" y="9"/>
                  </a:lnTo>
                  <a:lnTo>
                    <a:pt x="36" y="0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74" y="2"/>
                  </a:lnTo>
                  <a:lnTo>
                    <a:pt x="89" y="2"/>
                  </a:lnTo>
                  <a:lnTo>
                    <a:pt x="105" y="4"/>
                  </a:lnTo>
                  <a:lnTo>
                    <a:pt x="118" y="6"/>
                  </a:lnTo>
                  <a:lnTo>
                    <a:pt x="127" y="9"/>
                  </a:lnTo>
                  <a:lnTo>
                    <a:pt x="134" y="11"/>
                  </a:lnTo>
                  <a:lnTo>
                    <a:pt x="134" y="29"/>
                  </a:lnTo>
                  <a:lnTo>
                    <a:pt x="134" y="42"/>
                  </a:lnTo>
                  <a:lnTo>
                    <a:pt x="134" y="58"/>
                  </a:lnTo>
                  <a:lnTo>
                    <a:pt x="127" y="78"/>
                  </a:lnTo>
                  <a:lnTo>
                    <a:pt x="116" y="78"/>
                  </a:lnTo>
                  <a:lnTo>
                    <a:pt x="100" y="78"/>
                  </a:lnTo>
                  <a:lnTo>
                    <a:pt x="80" y="78"/>
                  </a:lnTo>
                  <a:lnTo>
                    <a:pt x="58" y="75"/>
                  </a:lnTo>
                  <a:lnTo>
                    <a:pt x="36" y="75"/>
                  </a:lnTo>
                  <a:lnTo>
                    <a:pt x="18" y="75"/>
                  </a:lnTo>
                  <a:lnTo>
                    <a:pt x="4" y="73"/>
                  </a:lnTo>
                  <a:lnTo>
                    <a:pt x="0" y="73"/>
                  </a:lnTo>
                  <a:lnTo>
                    <a:pt x="0" y="64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1" name="Google Shape;921;p67"/>
            <p:cNvSpPr/>
            <p:nvPr/>
          </p:nvSpPr>
          <p:spPr>
            <a:xfrm>
              <a:off x="791" y="3774"/>
              <a:ext cx="105" cy="20"/>
            </a:xfrm>
            <a:custGeom>
              <a:rect b="b" l="l" r="r" t="t"/>
              <a:pathLst>
                <a:path extrusionOk="0" h="20" w="105">
                  <a:moveTo>
                    <a:pt x="0" y="0"/>
                  </a:moveTo>
                  <a:lnTo>
                    <a:pt x="14" y="0"/>
                  </a:lnTo>
                  <a:lnTo>
                    <a:pt x="29" y="2"/>
                  </a:lnTo>
                  <a:lnTo>
                    <a:pt x="43" y="4"/>
                  </a:lnTo>
                  <a:lnTo>
                    <a:pt x="56" y="6"/>
                  </a:lnTo>
                  <a:lnTo>
                    <a:pt x="67" y="6"/>
                  </a:lnTo>
                  <a:lnTo>
                    <a:pt x="81" y="9"/>
                  </a:lnTo>
                  <a:lnTo>
                    <a:pt x="94" y="11"/>
                  </a:lnTo>
                  <a:lnTo>
                    <a:pt x="105" y="13"/>
                  </a:lnTo>
                  <a:lnTo>
                    <a:pt x="105" y="15"/>
                  </a:lnTo>
                  <a:lnTo>
                    <a:pt x="105" y="18"/>
                  </a:lnTo>
                  <a:lnTo>
                    <a:pt x="105" y="20"/>
                  </a:lnTo>
                  <a:lnTo>
                    <a:pt x="92" y="20"/>
                  </a:lnTo>
                  <a:lnTo>
                    <a:pt x="81" y="18"/>
                  </a:lnTo>
                  <a:lnTo>
                    <a:pt x="67" y="18"/>
                  </a:lnTo>
                  <a:lnTo>
                    <a:pt x="54" y="18"/>
                  </a:lnTo>
                  <a:lnTo>
                    <a:pt x="40" y="18"/>
                  </a:lnTo>
                  <a:lnTo>
                    <a:pt x="27" y="18"/>
                  </a:lnTo>
                  <a:lnTo>
                    <a:pt x="14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2" name="Google Shape;922;p67"/>
            <p:cNvSpPr/>
            <p:nvPr/>
          </p:nvSpPr>
          <p:spPr>
            <a:xfrm>
              <a:off x="800" y="3734"/>
              <a:ext cx="101" cy="37"/>
            </a:xfrm>
            <a:custGeom>
              <a:rect b="b" l="l" r="r" t="t"/>
              <a:pathLst>
                <a:path extrusionOk="0" h="37" w="101">
                  <a:moveTo>
                    <a:pt x="2" y="20"/>
                  </a:moveTo>
                  <a:lnTo>
                    <a:pt x="14" y="8"/>
                  </a:lnTo>
                  <a:lnTo>
                    <a:pt x="25" y="2"/>
                  </a:lnTo>
                  <a:lnTo>
                    <a:pt x="36" y="0"/>
                  </a:lnTo>
                  <a:lnTo>
                    <a:pt x="47" y="0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5" y="4"/>
                  </a:lnTo>
                  <a:lnTo>
                    <a:pt x="101" y="6"/>
                  </a:lnTo>
                  <a:lnTo>
                    <a:pt x="101" y="15"/>
                  </a:lnTo>
                  <a:lnTo>
                    <a:pt x="101" y="22"/>
                  </a:lnTo>
                  <a:lnTo>
                    <a:pt x="101" y="31"/>
                  </a:lnTo>
                  <a:lnTo>
                    <a:pt x="101" y="37"/>
                  </a:lnTo>
                  <a:lnTo>
                    <a:pt x="94" y="37"/>
                  </a:lnTo>
                  <a:lnTo>
                    <a:pt x="83" y="37"/>
                  </a:lnTo>
                  <a:lnTo>
                    <a:pt x="69" y="37"/>
                  </a:lnTo>
                  <a:lnTo>
                    <a:pt x="54" y="33"/>
                  </a:lnTo>
                  <a:lnTo>
                    <a:pt x="38" y="31"/>
                  </a:lnTo>
                  <a:lnTo>
                    <a:pt x="23" y="29"/>
                  </a:lnTo>
                  <a:lnTo>
                    <a:pt x="9" y="26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" y="2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3" name="Google Shape;923;p67"/>
            <p:cNvSpPr/>
            <p:nvPr/>
          </p:nvSpPr>
          <p:spPr>
            <a:xfrm>
              <a:off x="827" y="2981"/>
              <a:ext cx="616" cy="541"/>
            </a:xfrm>
            <a:custGeom>
              <a:rect b="b" l="l" r="r" t="t"/>
              <a:pathLst>
                <a:path extrusionOk="0" h="541" w="616">
                  <a:moveTo>
                    <a:pt x="4" y="87"/>
                  </a:moveTo>
                  <a:lnTo>
                    <a:pt x="7" y="45"/>
                  </a:lnTo>
                  <a:lnTo>
                    <a:pt x="9" y="23"/>
                  </a:lnTo>
                  <a:lnTo>
                    <a:pt x="11" y="14"/>
                  </a:lnTo>
                  <a:lnTo>
                    <a:pt x="13" y="7"/>
                  </a:lnTo>
                  <a:lnTo>
                    <a:pt x="20" y="5"/>
                  </a:lnTo>
                  <a:lnTo>
                    <a:pt x="27" y="5"/>
                  </a:lnTo>
                  <a:lnTo>
                    <a:pt x="42" y="5"/>
                  </a:lnTo>
                  <a:lnTo>
                    <a:pt x="71" y="3"/>
                  </a:lnTo>
                  <a:lnTo>
                    <a:pt x="105" y="3"/>
                  </a:lnTo>
                  <a:lnTo>
                    <a:pt x="138" y="3"/>
                  </a:lnTo>
                  <a:lnTo>
                    <a:pt x="172" y="0"/>
                  </a:lnTo>
                  <a:lnTo>
                    <a:pt x="205" y="0"/>
                  </a:lnTo>
                  <a:lnTo>
                    <a:pt x="239" y="0"/>
                  </a:lnTo>
                  <a:lnTo>
                    <a:pt x="272" y="0"/>
                  </a:lnTo>
                  <a:lnTo>
                    <a:pt x="306" y="0"/>
                  </a:lnTo>
                  <a:lnTo>
                    <a:pt x="339" y="0"/>
                  </a:lnTo>
                  <a:lnTo>
                    <a:pt x="372" y="0"/>
                  </a:lnTo>
                  <a:lnTo>
                    <a:pt x="406" y="0"/>
                  </a:lnTo>
                  <a:lnTo>
                    <a:pt x="439" y="0"/>
                  </a:lnTo>
                  <a:lnTo>
                    <a:pt x="473" y="0"/>
                  </a:lnTo>
                  <a:lnTo>
                    <a:pt x="506" y="0"/>
                  </a:lnTo>
                  <a:lnTo>
                    <a:pt x="540" y="0"/>
                  </a:lnTo>
                  <a:lnTo>
                    <a:pt x="573" y="0"/>
                  </a:lnTo>
                  <a:lnTo>
                    <a:pt x="607" y="0"/>
                  </a:lnTo>
                  <a:lnTo>
                    <a:pt x="613" y="41"/>
                  </a:lnTo>
                  <a:lnTo>
                    <a:pt x="616" y="110"/>
                  </a:lnTo>
                  <a:lnTo>
                    <a:pt x="616" y="183"/>
                  </a:lnTo>
                  <a:lnTo>
                    <a:pt x="616" y="235"/>
                  </a:lnTo>
                  <a:lnTo>
                    <a:pt x="611" y="355"/>
                  </a:lnTo>
                  <a:lnTo>
                    <a:pt x="609" y="424"/>
                  </a:lnTo>
                  <a:lnTo>
                    <a:pt x="609" y="469"/>
                  </a:lnTo>
                  <a:lnTo>
                    <a:pt x="609" y="516"/>
                  </a:lnTo>
                  <a:lnTo>
                    <a:pt x="609" y="518"/>
                  </a:lnTo>
                  <a:lnTo>
                    <a:pt x="607" y="518"/>
                  </a:lnTo>
                  <a:lnTo>
                    <a:pt x="604" y="520"/>
                  </a:lnTo>
                  <a:lnTo>
                    <a:pt x="602" y="523"/>
                  </a:lnTo>
                  <a:lnTo>
                    <a:pt x="567" y="527"/>
                  </a:lnTo>
                  <a:lnTo>
                    <a:pt x="531" y="529"/>
                  </a:lnTo>
                  <a:lnTo>
                    <a:pt x="495" y="534"/>
                  </a:lnTo>
                  <a:lnTo>
                    <a:pt x="459" y="536"/>
                  </a:lnTo>
                  <a:lnTo>
                    <a:pt x="424" y="536"/>
                  </a:lnTo>
                  <a:lnTo>
                    <a:pt x="388" y="538"/>
                  </a:lnTo>
                  <a:lnTo>
                    <a:pt x="352" y="538"/>
                  </a:lnTo>
                  <a:lnTo>
                    <a:pt x="317" y="538"/>
                  </a:lnTo>
                  <a:lnTo>
                    <a:pt x="279" y="541"/>
                  </a:lnTo>
                  <a:lnTo>
                    <a:pt x="243" y="538"/>
                  </a:lnTo>
                  <a:lnTo>
                    <a:pt x="205" y="538"/>
                  </a:lnTo>
                  <a:lnTo>
                    <a:pt x="169" y="538"/>
                  </a:lnTo>
                  <a:lnTo>
                    <a:pt x="132" y="538"/>
                  </a:lnTo>
                  <a:lnTo>
                    <a:pt x="96" y="536"/>
                  </a:lnTo>
                  <a:lnTo>
                    <a:pt x="58" y="536"/>
                  </a:lnTo>
                  <a:lnTo>
                    <a:pt x="22" y="536"/>
                  </a:lnTo>
                  <a:lnTo>
                    <a:pt x="9" y="505"/>
                  </a:lnTo>
                  <a:lnTo>
                    <a:pt x="4" y="467"/>
                  </a:lnTo>
                  <a:lnTo>
                    <a:pt x="2" y="427"/>
                  </a:lnTo>
                  <a:lnTo>
                    <a:pt x="4" y="395"/>
                  </a:lnTo>
                  <a:lnTo>
                    <a:pt x="2" y="393"/>
                  </a:lnTo>
                  <a:lnTo>
                    <a:pt x="0" y="393"/>
                  </a:lnTo>
                  <a:lnTo>
                    <a:pt x="4" y="317"/>
                  </a:lnTo>
                  <a:lnTo>
                    <a:pt x="7" y="239"/>
                  </a:lnTo>
                  <a:lnTo>
                    <a:pt x="4" y="161"/>
                  </a:lnTo>
                  <a:lnTo>
                    <a:pt x="4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4" name="Google Shape;924;p67"/>
            <p:cNvSpPr/>
            <p:nvPr/>
          </p:nvSpPr>
          <p:spPr>
            <a:xfrm>
              <a:off x="843" y="3008"/>
              <a:ext cx="33" cy="172"/>
            </a:xfrm>
            <a:custGeom>
              <a:rect b="b" l="l" r="r" t="t"/>
              <a:pathLst>
                <a:path extrusionOk="0" h="172" w="33">
                  <a:moveTo>
                    <a:pt x="2" y="43"/>
                  </a:moveTo>
                  <a:lnTo>
                    <a:pt x="2" y="40"/>
                  </a:lnTo>
                  <a:lnTo>
                    <a:pt x="4" y="40"/>
                  </a:lnTo>
                  <a:lnTo>
                    <a:pt x="9" y="40"/>
                  </a:lnTo>
                  <a:lnTo>
                    <a:pt x="15" y="38"/>
                  </a:lnTo>
                  <a:lnTo>
                    <a:pt x="15" y="36"/>
                  </a:lnTo>
                  <a:lnTo>
                    <a:pt x="15" y="34"/>
                  </a:lnTo>
                  <a:lnTo>
                    <a:pt x="15" y="31"/>
                  </a:lnTo>
                  <a:lnTo>
                    <a:pt x="13" y="29"/>
                  </a:lnTo>
                  <a:lnTo>
                    <a:pt x="11" y="29"/>
                  </a:lnTo>
                  <a:lnTo>
                    <a:pt x="9" y="27"/>
                  </a:lnTo>
                  <a:lnTo>
                    <a:pt x="6" y="27"/>
                  </a:lnTo>
                  <a:lnTo>
                    <a:pt x="4" y="27"/>
                  </a:lnTo>
                  <a:lnTo>
                    <a:pt x="4" y="23"/>
                  </a:lnTo>
                  <a:lnTo>
                    <a:pt x="6" y="18"/>
                  </a:lnTo>
                  <a:lnTo>
                    <a:pt x="9" y="16"/>
                  </a:lnTo>
                  <a:lnTo>
                    <a:pt x="11" y="16"/>
                  </a:lnTo>
                  <a:lnTo>
                    <a:pt x="11" y="14"/>
                  </a:lnTo>
                  <a:lnTo>
                    <a:pt x="11" y="11"/>
                  </a:lnTo>
                  <a:lnTo>
                    <a:pt x="11" y="9"/>
                  </a:lnTo>
                  <a:lnTo>
                    <a:pt x="11" y="7"/>
                  </a:lnTo>
                  <a:lnTo>
                    <a:pt x="9" y="7"/>
                  </a:lnTo>
                  <a:lnTo>
                    <a:pt x="6" y="5"/>
                  </a:lnTo>
                  <a:lnTo>
                    <a:pt x="6" y="2"/>
                  </a:lnTo>
                  <a:lnTo>
                    <a:pt x="6" y="0"/>
                  </a:lnTo>
                  <a:lnTo>
                    <a:pt x="13" y="2"/>
                  </a:lnTo>
                  <a:lnTo>
                    <a:pt x="20" y="5"/>
                  </a:lnTo>
                  <a:lnTo>
                    <a:pt x="26" y="9"/>
                  </a:lnTo>
                  <a:lnTo>
                    <a:pt x="33" y="14"/>
                  </a:lnTo>
                  <a:lnTo>
                    <a:pt x="33" y="36"/>
                  </a:lnTo>
                  <a:lnTo>
                    <a:pt x="29" y="76"/>
                  </a:lnTo>
                  <a:lnTo>
                    <a:pt x="26" y="125"/>
                  </a:lnTo>
                  <a:lnTo>
                    <a:pt x="22" y="172"/>
                  </a:lnTo>
                  <a:lnTo>
                    <a:pt x="20" y="172"/>
                  </a:lnTo>
                  <a:lnTo>
                    <a:pt x="13" y="172"/>
                  </a:lnTo>
                  <a:lnTo>
                    <a:pt x="9" y="172"/>
                  </a:lnTo>
                  <a:lnTo>
                    <a:pt x="2" y="172"/>
                  </a:lnTo>
                  <a:lnTo>
                    <a:pt x="2" y="170"/>
                  </a:lnTo>
                  <a:lnTo>
                    <a:pt x="2" y="168"/>
                  </a:lnTo>
                  <a:lnTo>
                    <a:pt x="2" y="165"/>
                  </a:lnTo>
                  <a:lnTo>
                    <a:pt x="0" y="163"/>
                  </a:lnTo>
                  <a:lnTo>
                    <a:pt x="4" y="163"/>
                  </a:lnTo>
                  <a:lnTo>
                    <a:pt x="9" y="163"/>
                  </a:lnTo>
                  <a:lnTo>
                    <a:pt x="11" y="163"/>
                  </a:lnTo>
                  <a:lnTo>
                    <a:pt x="15" y="163"/>
                  </a:lnTo>
                  <a:lnTo>
                    <a:pt x="15" y="161"/>
                  </a:lnTo>
                  <a:lnTo>
                    <a:pt x="15" y="159"/>
                  </a:lnTo>
                  <a:lnTo>
                    <a:pt x="15" y="156"/>
                  </a:lnTo>
                  <a:lnTo>
                    <a:pt x="15" y="154"/>
                  </a:lnTo>
                  <a:lnTo>
                    <a:pt x="13" y="154"/>
                  </a:lnTo>
                  <a:lnTo>
                    <a:pt x="9" y="154"/>
                  </a:lnTo>
                  <a:lnTo>
                    <a:pt x="6" y="154"/>
                  </a:lnTo>
                  <a:lnTo>
                    <a:pt x="2" y="152"/>
                  </a:lnTo>
                  <a:lnTo>
                    <a:pt x="2" y="147"/>
                  </a:lnTo>
                  <a:lnTo>
                    <a:pt x="2" y="145"/>
                  </a:lnTo>
                  <a:lnTo>
                    <a:pt x="2" y="141"/>
                  </a:lnTo>
                  <a:lnTo>
                    <a:pt x="2" y="139"/>
                  </a:lnTo>
                  <a:lnTo>
                    <a:pt x="6" y="139"/>
                  </a:lnTo>
                  <a:lnTo>
                    <a:pt x="11" y="139"/>
                  </a:lnTo>
                  <a:lnTo>
                    <a:pt x="13" y="139"/>
                  </a:lnTo>
                  <a:lnTo>
                    <a:pt x="17" y="139"/>
                  </a:lnTo>
                  <a:lnTo>
                    <a:pt x="17" y="136"/>
                  </a:lnTo>
                  <a:lnTo>
                    <a:pt x="17" y="134"/>
                  </a:lnTo>
                  <a:lnTo>
                    <a:pt x="17" y="132"/>
                  </a:lnTo>
                  <a:lnTo>
                    <a:pt x="13" y="132"/>
                  </a:lnTo>
                  <a:lnTo>
                    <a:pt x="11" y="130"/>
                  </a:lnTo>
                  <a:lnTo>
                    <a:pt x="6" y="130"/>
                  </a:lnTo>
                  <a:lnTo>
                    <a:pt x="2" y="130"/>
                  </a:lnTo>
                  <a:lnTo>
                    <a:pt x="2" y="127"/>
                  </a:lnTo>
                  <a:lnTo>
                    <a:pt x="2" y="123"/>
                  </a:lnTo>
                  <a:lnTo>
                    <a:pt x="2" y="121"/>
                  </a:lnTo>
                  <a:lnTo>
                    <a:pt x="2" y="118"/>
                  </a:lnTo>
                  <a:lnTo>
                    <a:pt x="6" y="116"/>
                  </a:lnTo>
                  <a:lnTo>
                    <a:pt x="9" y="116"/>
                  </a:lnTo>
                  <a:lnTo>
                    <a:pt x="13" y="116"/>
                  </a:lnTo>
                  <a:lnTo>
                    <a:pt x="15" y="114"/>
                  </a:lnTo>
                  <a:lnTo>
                    <a:pt x="17" y="112"/>
                  </a:lnTo>
                  <a:lnTo>
                    <a:pt x="17" y="110"/>
                  </a:lnTo>
                  <a:lnTo>
                    <a:pt x="13" y="107"/>
                  </a:lnTo>
                  <a:lnTo>
                    <a:pt x="9" y="107"/>
                  </a:lnTo>
                  <a:lnTo>
                    <a:pt x="4" y="105"/>
                  </a:lnTo>
                  <a:lnTo>
                    <a:pt x="0" y="101"/>
                  </a:lnTo>
                  <a:lnTo>
                    <a:pt x="2" y="98"/>
                  </a:lnTo>
                  <a:lnTo>
                    <a:pt x="4" y="98"/>
                  </a:lnTo>
                  <a:lnTo>
                    <a:pt x="9" y="96"/>
                  </a:lnTo>
                  <a:lnTo>
                    <a:pt x="17" y="94"/>
                  </a:lnTo>
                  <a:lnTo>
                    <a:pt x="17" y="92"/>
                  </a:lnTo>
                  <a:lnTo>
                    <a:pt x="17" y="89"/>
                  </a:lnTo>
                  <a:lnTo>
                    <a:pt x="15" y="87"/>
                  </a:lnTo>
                  <a:lnTo>
                    <a:pt x="13" y="85"/>
                  </a:lnTo>
                  <a:lnTo>
                    <a:pt x="9" y="85"/>
                  </a:lnTo>
                  <a:lnTo>
                    <a:pt x="2" y="87"/>
                  </a:lnTo>
                  <a:lnTo>
                    <a:pt x="2" y="85"/>
                  </a:lnTo>
                  <a:lnTo>
                    <a:pt x="2" y="83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4" y="78"/>
                  </a:lnTo>
                  <a:lnTo>
                    <a:pt x="9" y="76"/>
                  </a:lnTo>
                  <a:lnTo>
                    <a:pt x="11" y="76"/>
                  </a:lnTo>
                  <a:lnTo>
                    <a:pt x="15" y="76"/>
                  </a:lnTo>
                  <a:lnTo>
                    <a:pt x="17" y="74"/>
                  </a:lnTo>
                  <a:lnTo>
                    <a:pt x="17" y="72"/>
                  </a:lnTo>
                  <a:lnTo>
                    <a:pt x="13" y="72"/>
                  </a:lnTo>
                  <a:lnTo>
                    <a:pt x="9" y="72"/>
                  </a:lnTo>
                  <a:lnTo>
                    <a:pt x="6" y="72"/>
                  </a:lnTo>
                  <a:lnTo>
                    <a:pt x="2" y="69"/>
                  </a:lnTo>
                  <a:lnTo>
                    <a:pt x="2" y="67"/>
                  </a:lnTo>
                  <a:lnTo>
                    <a:pt x="2" y="65"/>
                  </a:lnTo>
                  <a:lnTo>
                    <a:pt x="2" y="63"/>
                  </a:lnTo>
                  <a:lnTo>
                    <a:pt x="0" y="60"/>
                  </a:lnTo>
                  <a:lnTo>
                    <a:pt x="4" y="60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20" y="60"/>
                  </a:lnTo>
                  <a:lnTo>
                    <a:pt x="20" y="58"/>
                  </a:lnTo>
                  <a:lnTo>
                    <a:pt x="22" y="56"/>
                  </a:lnTo>
                  <a:lnTo>
                    <a:pt x="22" y="54"/>
                  </a:lnTo>
                  <a:lnTo>
                    <a:pt x="17" y="54"/>
                  </a:lnTo>
                  <a:lnTo>
                    <a:pt x="13" y="54"/>
                  </a:lnTo>
                  <a:lnTo>
                    <a:pt x="6" y="54"/>
                  </a:lnTo>
                  <a:lnTo>
                    <a:pt x="2" y="54"/>
                  </a:lnTo>
                  <a:lnTo>
                    <a:pt x="2" y="52"/>
                  </a:lnTo>
                  <a:lnTo>
                    <a:pt x="2" y="47"/>
                  </a:lnTo>
                  <a:lnTo>
                    <a:pt x="2" y="45"/>
                  </a:lnTo>
                  <a:lnTo>
                    <a:pt x="2" y="4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5" name="Google Shape;925;p67"/>
            <p:cNvSpPr/>
            <p:nvPr/>
          </p:nvSpPr>
          <p:spPr>
            <a:xfrm>
              <a:off x="838" y="3187"/>
              <a:ext cx="40" cy="305"/>
            </a:xfrm>
            <a:custGeom>
              <a:rect b="b" l="l" r="r" t="t"/>
              <a:pathLst>
                <a:path extrusionOk="0" h="305" w="40">
                  <a:moveTo>
                    <a:pt x="2" y="49"/>
                  </a:moveTo>
                  <a:lnTo>
                    <a:pt x="5" y="47"/>
                  </a:lnTo>
                  <a:lnTo>
                    <a:pt x="5" y="44"/>
                  </a:lnTo>
                  <a:lnTo>
                    <a:pt x="7" y="42"/>
                  </a:lnTo>
                  <a:lnTo>
                    <a:pt x="9" y="42"/>
                  </a:lnTo>
                  <a:lnTo>
                    <a:pt x="14" y="42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5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9" y="33"/>
                  </a:lnTo>
                  <a:lnTo>
                    <a:pt x="7" y="33"/>
                  </a:lnTo>
                  <a:lnTo>
                    <a:pt x="5" y="31"/>
                  </a:lnTo>
                  <a:lnTo>
                    <a:pt x="5" y="29"/>
                  </a:lnTo>
                  <a:lnTo>
                    <a:pt x="5" y="27"/>
                  </a:lnTo>
                  <a:lnTo>
                    <a:pt x="5" y="24"/>
                  </a:lnTo>
                  <a:lnTo>
                    <a:pt x="5" y="22"/>
                  </a:lnTo>
                  <a:lnTo>
                    <a:pt x="9" y="22"/>
                  </a:lnTo>
                  <a:lnTo>
                    <a:pt x="11" y="22"/>
                  </a:lnTo>
                  <a:lnTo>
                    <a:pt x="16" y="22"/>
                  </a:lnTo>
                  <a:lnTo>
                    <a:pt x="18" y="22"/>
                  </a:lnTo>
                  <a:lnTo>
                    <a:pt x="18" y="20"/>
                  </a:lnTo>
                  <a:lnTo>
                    <a:pt x="18" y="18"/>
                  </a:lnTo>
                  <a:lnTo>
                    <a:pt x="18" y="15"/>
                  </a:lnTo>
                  <a:lnTo>
                    <a:pt x="16" y="15"/>
                  </a:lnTo>
                  <a:lnTo>
                    <a:pt x="14" y="13"/>
                  </a:lnTo>
                  <a:lnTo>
                    <a:pt x="9" y="13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7" y="6"/>
                  </a:lnTo>
                  <a:lnTo>
                    <a:pt x="7" y="4"/>
                  </a:lnTo>
                  <a:lnTo>
                    <a:pt x="5" y="2"/>
                  </a:lnTo>
                  <a:lnTo>
                    <a:pt x="11" y="2"/>
                  </a:lnTo>
                  <a:lnTo>
                    <a:pt x="16" y="2"/>
                  </a:lnTo>
                  <a:lnTo>
                    <a:pt x="22" y="2"/>
                  </a:lnTo>
                  <a:lnTo>
                    <a:pt x="27" y="0"/>
                  </a:lnTo>
                  <a:lnTo>
                    <a:pt x="29" y="42"/>
                  </a:lnTo>
                  <a:lnTo>
                    <a:pt x="29" y="85"/>
                  </a:lnTo>
                  <a:lnTo>
                    <a:pt x="29" y="129"/>
                  </a:lnTo>
                  <a:lnTo>
                    <a:pt x="29" y="172"/>
                  </a:lnTo>
                  <a:lnTo>
                    <a:pt x="36" y="225"/>
                  </a:lnTo>
                  <a:lnTo>
                    <a:pt x="38" y="254"/>
                  </a:lnTo>
                  <a:lnTo>
                    <a:pt x="40" y="268"/>
                  </a:lnTo>
                  <a:lnTo>
                    <a:pt x="40" y="276"/>
                  </a:lnTo>
                  <a:lnTo>
                    <a:pt x="34" y="283"/>
                  </a:lnTo>
                  <a:lnTo>
                    <a:pt x="29" y="290"/>
                  </a:lnTo>
                  <a:lnTo>
                    <a:pt x="22" y="299"/>
                  </a:lnTo>
                  <a:lnTo>
                    <a:pt x="18" y="305"/>
                  </a:lnTo>
                  <a:lnTo>
                    <a:pt x="16" y="305"/>
                  </a:lnTo>
                  <a:lnTo>
                    <a:pt x="14" y="305"/>
                  </a:lnTo>
                  <a:lnTo>
                    <a:pt x="11" y="305"/>
                  </a:lnTo>
                  <a:lnTo>
                    <a:pt x="11" y="297"/>
                  </a:lnTo>
                  <a:lnTo>
                    <a:pt x="14" y="290"/>
                  </a:lnTo>
                  <a:lnTo>
                    <a:pt x="14" y="288"/>
                  </a:lnTo>
                  <a:lnTo>
                    <a:pt x="14" y="283"/>
                  </a:lnTo>
                  <a:lnTo>
                    <a:pt x="11" y="279"/>
                  </a:lnTo>
                  <a:lnTo>
                    <a:pt x="9" y="274"/>
                  </a:lnTo>
                  <a:lnTo>
                    <a:pt x="9" y="272"/>
                  </a:lnTo>
                  <a:lnTo>
                    <a:pt x="9" y="268"/>
                  </a:lnTo>
                  <a:lnTo>
                    <a:pt x="14" y="268"/>
                  </a:lnTo>
                  <a:lnTo>
                    <a:pt x="16" y="268"/>
                  </a:lnTo>
                  <a:lnTo>
                    <a:pt x="20" y="268"/>
                  </a:lnTo>
                  <a:lnTo>
                    <a:pt x="22" y="268"/>
                  </a:lnTo>
                  <a:lnTo>
                    <a:pt x="22" y="265"/>
                  </a:lnTo>
                  <a:lnTo>
                    <a:pt x="22" y="263"/>
                  </a:lnTo>
                  <a:lnTo>
                    <a:pt x="22" y="261"/>
                  </a:lnTo>
                  <a:lnTo>
                    <a:pt x="22" y="259"/>
                  </a:lnTo>
                  <a:lnTo>
                    <a:pt x="18" y="259"/>
                  </a:lnTo>
                  <a:lnTo>
                    <a:pt x="16" y="259"/>
                  </a:lnTo>
                  <a:lnTo>
                    <a:pt x="11" y="259"/>
                  </a:lnTo>
                  <a:lnTo>
                    <a:pt x="7" y="256"/>
                  </a:lnTo>
                  <a:lnTo>
                    <a:pt x="7" y="254"/>
                  </a:lnTo>
                  <a:lnTo>
                    <a:pt x="7" y="252"/>
                  </a:lnTo>
                  <a:lnTo>
                    <a:pt x="7" y="250"/>
                  </a:lnTo>
                  <a:lnTo>
                    <a:pt x="11" y="250"/>
                  </a:lnTo>
                  <a:lnTo>
                    <a:pt x="16" y="247"/>
                  </a:lnTo>
                  <a:lnTo>
                    <a:pt x="18" y="247"/>
                  </a:lnTo>
                  <a:lnTo>
                    <a:pt x="22" y="247"/>
                  </a:lnTo>
                  <a:lnTo>
                    <a:pt x="22" y="245"/>
                  </a:lnTo>
                  <a:lnTo>
                    <a:pt x="22" y="243"/>
                  </a:lnTo>
                  <a:lnTo>
                    <a:pt x="22" y="241"/>
                  </a:lnTo>
                  <a:lnTo>
                    <a:pt x="20" y="241"/>
                  </a:lnTo>
                  <a:lnTo>
                    <a:pt x="16" y="241"/>
                  </a:lnTo>
                  <a:lnTo>
                    <a:pt x="14" y="241"/>
                  </a:lnTo>
                  <a:lnTo>
                    <a:pt x="9" y="241"/>
                  </a:lnTo>
                  <a:lnTo>
                    <a:pt x="9" y="239"/>
                  </a:lnTo>
                  <a:lnTo>
                    <a:pt x="9" y="234"/>
                  </a:lnTo>
                  <a:lnTo>
                    <a:pt x="9" y="232"/>
                  </a:lnTo>
                  <a:lnTo>
                    <a:pt x="9" y="230"/>
                  </a:lnTo>
                  <a:lnTo>
                    <a:pt x="11" y="230"/>
                  </a:lnTo>
                  <a:lnTo>
                    <a:pt x="14" y="230"/>
                  </a:lnTo>
                  <a:lnTo>
                    <a:pt x="16" y="230"/>
                  </a:lnTo>
                  <a:lnTo>
                    <a:pt x="18" y="227"/>
                  </a:lnTo>
                  <a:lnTo>
                    <a:pt x="20" y="223"/>
                  </a:lnTo>
                  <a:lnTo>
                    <a:pt x="18" y="221"/>
                  </a:lnTo>
                  <a:lnTo>
                    <a:pt x="14" y="221"/>
                  </a:lnTo>
                  <a:lnTo>
                    <a:pt x="7" y="221"/>
                  </a:lnTo>
                  <a:lnTo>
                    <a:pt x="7" y="218"/>
                  </a:lnTo>
                  <a:lnTo>
                    <a:pt x="7" y="216"/>
                  </a:lnTo>
                  <a:lnTo>
                    <a:pt x="7" y="214"/>
                  </a:lnTo>
                  <a:lnTo>
                    <a:pt x="7" y="212"/>
                  </a:lnTo>
                  <a:lnTo>
                    <a:pt x="9" y="212"/>
                  </a:lnTo>
                  <a:lnTo>
                    <a:pt x="11" y="212"/>
                  </a:lnTo>
                  <a:lnTo>
                    <a:pt x="11" y="210"/>
                  </a:lnTo>
                  <a:lnTo>
                    <a:pt x="11" y="207"/>
                  </a:lnTo>
                  <a:lnTo>
                    <a:pt x="11" y="205"/>
                  </a:lnTo>
                  <a:lnTo>
                    <a:pt x="7" y="198"/>
                  </a:lnTo>
                  <a:lnTo>
                    <a:pt x="9" y="192"/>
                  </a:lnTo>
                  <a:lnTo>
                    <a:pt x="11" y="185"/>
                  </a:lnTo>
                  <a:lnTo>
                    <a:pt x="14" y="181"/>
                  </a:lnTo>
                  <a:lnTo>
                    <a:pt x="11" y="178"/>
                  </a:lnTo>
                  <a:lnTo>
                    <a:pt x="9" y="178"/>
                  </a:lnTo>
                  <a:lnTo>
                    <a:pt x="7" y="176"/>
                  </a:lnTo>
                  <a:lnTo>
                    <a:pt x="7" y="174"/>
                  </a:lnTo>
                  <a:lnTo>
                    <a:pt x="7" y="172"/>
                  </a:lnTo>
                  <a:lnTo>
                    <a:pt x="7" y="169"/>
                  </a:lnTo>
                  <a:lnTo>
                    <a:pt x="7" y="167"/>
                  </a:lnTo>
                  <a:lnTo>
                    <a:pt x="11" y="167"/>
                  </a:lnTo>
                  <a:lnTo>
                    <a:pt x="14" y="167"/>
                  </a:lnTo>
                  <a:lnTo>
                    <a:pt x="18" y="167"/>
                  </a:lnTo>
                  <a:lnTo>
                    <a:pt x="20" y="165"/>
                  </a:lnTo>
                  <a:lnTo>
                    <a:pt x="20" y="163"/>
                  </a:lnTo>
                  <a:lnTo>
                    <a:pt x="20" y="160"/>
                  </a:lnTo>
                  <a:lnTo>
                    <a:pt x="14" y="158"/>
                  </a:lnTo>
                  <a:lnTo>
                    <a:pt x="9" y="158"/>
                  </a:lnTo>
                  <a:lnTo>
                    <a:pt x="7" y="154"/>
                  </a:lnTo>
                  <a:lnTo>
                    <a:pt x="5" y="147"/>
                  </a:lnTo>
                  <a:lnTo>
                    <a:pt x="9" y="145"/>
                  </a:lnTo>
                  <a:lnTo>
                    <a:pt x="11" y="145"/>
                  </a:lnTo>
                  <a:lnTo>
                    <a:pt x="14" y="143"/>
                  </a:lnTo>
                  <a:lnTo>
                    <a:pt x="16" y="140"/>
                  </a:lnTo>
                  <a:lnTo>
                    <a:pt x="14" y="138"/>
                  </a:lnTo>
                  <a:lnTo>
                    <a:pt x="9" y="138"/>
                  </a:lnTo>
                  <a:lnTo>
                    <a:pt x="5" y="136"/>
                  </a:lnTo>
                  <a:lnTo>
                    <a:pt x="5" y="134"/>
                  </a:lnTo>
                  <a:lnTo>
                    <a:pt x="5" y="131"/>
                  </a:lnTo>
                  <a:lnTo>
                    <a:pt x="5" y="129"/>
                  </a:lnTo>
                  <a:lnTo>
                    <a:pt x="5" y="127"/>
                  </a:lnTo>
                  <a:lnTo>
                    <a:pt x="7" y="127"/>
                  </a:lnTo>
                  <a:lnTo>
                    <a:pt x="11" y="125"/>
                  </a:lnTo>
                  <a:lnTo>
                    <a:pt x="14" y="125"/>
                  </a:lnTo>
                  <a:lnTo>
                    <a:pt x="16" y="125"/>
                  </a:lnTo>
                  <a:lnTo>
                    <a:pt x="16" y="122"/>
                  </a:lnTo>
                  <a:lnTo>
                    <a:pt x="16" y="120"/>
                  </a:lnTo>
                  <a:lnTo>
                    <a:pt x="16" y="118"/>
                  </a:lnTo>
                  <a:lnTo>
                    <a:pt x="14" y="118"/>
                  </a:lnTo>
                  <a:lnTo>
                    <a:pt x="11" y="116"/>
                  </a:lnTo>
                  <a:lnTo>
                    <a:pt x="7" y="116"/>
                  </a:lnTo>
                  <a:lnTo>
                    <a:pt x="5" y="116"/>
                  </a:lnTo>
                  <a:lnTo>
                    <a:pt x="5" y="114"/>
                  </a:lnTo>
                  <a:lnTo>
                    <a:pt x="5" y="111"/>
                  </a:lnTo>
                  <a:lnTo>
                    <a:pt x="5" y="109"/>
                  </a:lnTo>
                  <a:lnTo>
                    <a:pt x="5" y="107"/>
                  </a:lnTo>
                  <a:lnTo>
                    <a:pt x="11" y="105"/>
                  </a:lnTo>
                  <a:lnTo>
                    <a:pt x="14" y="102"/>
                  </a:lnTo>
                  <a:lnTo>
                    <a:pt x="14" y="100"/>
                  </a:lnTo>
                  <a:lnTo>
                    <a:pt x="14" y="96"/>
                  </a:lnTo>
                  <a:lnTo>
                    <a:pt x="11" y="96"/>
                  </a:lnTo>
                  <a:lnTo>
                    <a:pt x="11" y="93"/>
                  </a:lnTo>
                  <a:lnTo>
                    <a:pt x="9" y="93"/>
                  </a:lnTo>
                  <a:lnTo>
                    <a:pt x="7" y="93"/>
                  </a:lnTo>
                  <a:lnTo>
                    <a:pt x="7" y="91"/>
                  </a:lnTo>
                  <a:lnTo>
                    <a:pt x="7" y="89"/>
                  </a:lnTo>
                  <a:lnTo>
                    <a:pt x="5" y="87"/>
                  </a:lnTo>
                  <a:lnTo>
                    <a:pt x="5" y="85"/>
                  </a:lnTo>
                  <a:lnTo>
                    <a:pt x="7" y="85"/>
                  </a:lnTo>
                  <a:lnTo>
                    <a:pt x="9" y="82"/>
                  </a:lnTo>
                  <a:lnTo>
                    <a:pt x="11" y="82"/>
                  </a:lnTo>
                  <a:lnTo>
                    <a:pt x="14" y="82"/>
                  </a:lnTo>
                  <a:lnTo>
                    <a:pt x="14" y="80"/>
                  </a:lnTo>
                  <a:lnTo>
                    <a:pt x="14" y="78"/>
                  </a:lnTo>
                  <a:lnTo>
                    <a:pt x="11" y="76"/>
                  </a:lnTo>
                  <a:lnTo>
                    <a:pt x="9" y="76"/>
                  </a:lnTo>
                  <a:lnTo>
                    <a:pt x="7" y="76"/>
                  </a:lnTo>
                  <a:lnTo>
                    <a:pt x="5" y="73"/>
                  </a:lnTo>
                  <a:lnTo>
                    <a:pt x="5" y="71"/>
                  </a:lnTo>
                  <a:lnTo>
                    <a:pt x="5" y="69"/>
                  </a:lnTo>
                  <a:lnTo>
                    <a:pt x="5" y="67"/>
                  </a:lnTo>
                  <a:lnTo>
                    <a:pt x="2" y="64"/>
                  </a:lnTo>
                  <a:lnTo>
                    <a:pt x="5" y="62"/>
                  </a:lnTo>
                  <a:lnTo>
                    <a:pt x="9" y="62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6" y="60"/>
                  </a:lnTo>
                  <a:lnTo>
                    <a:pt x="16" y="58"/>
                  </a:lnTo>
                  <a:lnTo>
                    <a:pt x="16" y="56"/>
                  </a:lnTo>
                  <a:lnTo>
                    <a:pt x="7" y="53"/>
                  </a:lnTo>
                  <a:lnTo>
                    <a:pt x="2" y="53"/>
                  </a:lnTo>
                  <a:lnTo>
                    <a:pt x="0" y="51"/>
                  </a:lnTo>
                  <a:lnTo>
                    <a:pt x="2" y="4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6" name="Google Shape;926;p67"/>
            <p:cNvSpPr/>
            <p:nvPr/>
          </p:nvSpPr>
          <p:spPr>
            <a:xfrm>
              <a:off x="867" y="2993"/>
              <a:ext cx="138" cy="26"/>
            </a:xfrm>
            <a:custGeom>
              <a:rect b="b" l="l" r="r" t="t"/>
              <a:pathLst>
                <a:path extrusionOk="0" h="26" w="138">
                  <a:moveTo>
                    <a:pt x="0" y="4"/>
                  </a:moveTo>
                  <a:lnTo>
                    <a:pt x="5" y="4"/>
                  </a:lnTo>
                  <a:lnTo>
                    <a:pt x="9" y="4"/>
                  </a:lnTo>
                  <a:lnTo>
                    <a:pt x="14" y="4"/>
                  </a:lnTo>
                  <a:lnTo>
                    <a:pt x="18" y="6"/>
                  </a:lnTo>
                  <a:lnTo>
                    <a:pt x="20" y="9"/>
                  </a:lnTo>
                  <a:lnTo>
                    <a:pt x="22" y="13"/>
                  </a:lnTo>
                  <a:lnTo>
                    <a:pt x="25" y="15"/>
                  </a:lnTo>
                  <a:lnTo>
                    <a:pt x="29" y="15"/>
                  </a:lnTo>
                  <a:lnTo>
                    <a:pt x="29" y="13"/>
                  </a:lnTo>
                  <a:lnTo>
                    <a:pt x="29" y="11"/>
                  </a:lnTo>
                  <a:lnTo>
                    <a:pt x="29" y="6"/>
                  </a:lnTo>
                  <a:lnTo>
                    <a:pt x="29" y="4"/>
                  </a:lnTo>
                  <a:lnTo>
                    <a:pt x="31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8" y="4"/>
                  </a:lnTo>
                  <a:lnTo>
                    <a:pt x="40" y="9"/>
                  </a:lnTo>
                  <a:lnTo>
                    <a:pt x="40" y="13"/>
                  </a:lnTo>
                  <a:lnTo>
                    <a:pt x="42" y="15"/>
                  </a:lnTo>
                  <a:lnTo>
                    <a:pt x="47" y="15"/>
                  </a:lnTo>
                  <a:lnTo>
                    <a:pt x="47" y="11"/>
                  </a:lnTo>
                  <a:lnTo>
                    <a:pt x="47" y="9"/>
                  </a:lnTo>
                  <a:lnTo>
                    <a:pt x="47" y="4"/>
                  </a:lnTo>
                  <a:lnTo>
                    <a:pt x="47" y="2"/>
                  </a:lnTo>
                  <a:lnTo>
                    <a:pt x="49" y="2"/>
                  </a:lnTo>
                  <a:lnTo>
                    <a:pt x="51" y="2"/>
                  </a:lnTo>
                  <a:lnTo>
                    <a:pt x="54" y="2"/>
                  </a:lnTo>
                  <a:lnTo>
                    <a:pt x="56" y="4"/>
                  </a:lnTo>
                  <a:lnTo>
                    <a:pt x="56" y="6"/>
                  </a:lnTo>
                  <a:lnTo>
                    <a:pt x="58" y="11"/>
                  </a:lnTo>
                  <a:lnTo>
                    <a:pt x="58" y="13"/>
                  </a:lnTo>
                  <a:lnTo>
                    <a:pt x="60" y="13"/>
                  </a:lnTo>
                  <a:lnTo>
                    <a:pt x="63" y="13"/>
                  </a:lnTo>
                  <a:lnTo>
                    <a:pt x="65" y="13"/>
                  </a:lnTo>
                  <a:lnTo>
                    <a:pt x="67" y="15"/>
                  </a:lnTo>
                  <a:lnTo>
                    <a:pt x="67" y="11"/>
                  </a:lnTo>
                  <a:lnTo>
                    <a:pt x="67" y="9"/>
                  </a:lnTo>
                  <a:lnTo>
                    <a:pt x="67" y="4"/>
                  </a:lnTo>
                  <a:lnTo>
                    <a:pt x="65" y="2"/>
                  </a:lnTo>
                  <a:lnTo>
                    <a:pt x="71" y="2"/>
                  </a:lnTo>
                  <a:lnTo>
                    <a:pt x="74" y="6"/>
                  </a:lnTo>
                  <a:lnTo>
                    <a:pt x="76" y="9"/>
                  </a:lnTo>
                  <a:lnTo>
                    <a:pt x="78" y="13"/>
                  </a:lnTo>
                  <a:lnTo>
                    <a:pt x="80" y="13"/>
                  </a:lnTo>
                  <a:lnTo>
                    <a:pt x="83" y="13"/>
                  </a:lnTo>
                  <a:lnTo>
                    <a:pt x="85" y="13"/>
                  </a:lnTo>
                  <a:lnTo>
                    <a:pt x="85" y="11"/>
                  </a:lnTo>
                  <a:lnTo>
                    <a:pt x="85" y="6"/>
                  </a:lnTo>
                  <a:lnTo>
                    <a:pt x="83" y="4"/>
                  </a:lnTo>
                  <a:lnTo>
                    <a:pt x="83" y="2"/>
                  </a:lnTo>
                  <a:lnTo>
                    <a:pt x="85" y="4"/>
                  </a:lnTo>
                  <a:lnTo>
                    <a:pt x="87" y="4"/>
                  </a:lnTo>
                  <a:lnTo>
                    <a:pt x="89" y="4"/>
                  </a:lnTo>
                  <a:lnTo>
                    <a:pt x="92" y="4"/>
                  </a:lnTo>
                  <a:lnTo>
                    <a:pt x="94" y="6"/>
                  </a:lnTo>
                  <a:lnTo>
                    <a:pt x="94" y="9"/>
                  </a:lnTo>
                  <a:lnTo>
                    <a:pt x="94" y="11"/>
                  </a:lnTo>
                  <a:lnTo>
                    <a:pt x="94" y="13"/>
                  </a:lnTo>
                  <a:lnTo>
                    <a:pt x="96" y="13"/>
                  </a:lnTo>
                  <a:lnTo>
                    <a:pt x="98" y="13"/>
                  </a:lnTo>
                  <a:lnTo>
                    <a:pt x="100" y="13"/>
                  </a:lnTo>
                  <a:lnTo>
                    <a:pt x="100" y="11"/>
                  </a:lnTo>
                  <a:lnTo>
                    <a:pt x="100" y="9"/>
                  </a:lnTo>
                  <a:lnTo>
                    <a:pt x="100" y="4"/>
                  </a:lnTo>
                  <a:lnTo>
                    <a:pt x="100" y="2"/>
                  </a:lnTo>
                  <a:lnTo>
                    <a:pt x="105" y="4"/>
                  </a:lnTo>
                  <a:lnTo>
                    <a:pt x="107" y="4"/>
                  </a:lnTo>
                  <a:lnTo>
                    <a:pt x="112" y="4"/>
                  </a:lnTo>
                  <a:lnTo>
                    <a:pt x="114" y="4"/>
                  </a:lnTo>
                  <a:lnTo>
                    <a:pt x="114" y="6"/>
                  </a:lnTo>
                  <a:lnTo>
                    <a:pt x="116" y="6"/>
                  </a:lnTo>
                  <a:lnTo>
                    <a:pt x="116" y="9"/>
                  </a:lnTo>
                  <a:lnTo>
                    <a:pt x="116" y="11"/>
                  </a:lnTo>
                  <a:lnTo>
                    <a:pt x="118" y="11"/>
                  </a:lnTo>
                  <a:lnTo>
                    <a:pt x="121" y="11"/>
                  </a:lnTo>
                  <a:lnTo>
                    <a:pt x="123" y="11"/>
                  </a:lnTo>
                  <a:lnTo>
                    <a:pt x="125" y="13"/>
                  </a:lnTo>
                  <a:lnTo>
                    <a:pt x="125" y="9"/>
                  </a:lnTo>
                  <a:lnTo>
                    <a:pt x="125" y="6"/>
                  </a:lnTo>
                  <a:lnTo>
                    <a:pt x="125" y="2"/>
                  </a:lnTo>
                  <a:lnTo>
                    <a:pt x="125" y="0"/>
                  </a:lnTo>
                  <a:lnTo>
                    <a:pt x="127" y="2"/>
                  </a:lnTo>
                  <a:lnTo>
                    <a:pt x="129" y="2"/>
                  </a:lnTo>
                  <a:lnTo>
                    <a:pt x="132" y="2"/>
                  </a:lnTo>
                  <a:lnTo>
                    <a:pt x="134" y="9"/>
                  </a:lnTo>
                  <a:lnTo>
                    <a:pt x="136" y="13"/>
                  </a:lnTo>
                  <a:lnTo>
                    <a:pt x="136" y="17"/>
                  </a:lnTo>
                  <a:lnTo>
                    <a:pt x="138" y="20"/>
                  </a:lnTo>
                  <a:lnTo>
                    <a:pt x="123" y="22"/>
                  </a:lnTo>
                  <a:lnTo>
                    <a:pt x="105" y="24"/>
                  </a:lnTo>
                  <a:lnTo>
                    <a:pt x="85" y="26"/>
                  </a:lnTo>
                  <a:lnTo>
                    <a:pt x="63" y="26"/>
                  </a:lnTo>
                  <a:lnTo>
                    <a:pt x="45" y="26"/>
                  </a:lnTo>
                  <a:lnTo>
                    <a:pt x="27" y="22"/>
                  </a:lnTo>
                  <a:lnTo>
                    <a:pt x="11" y="15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7" name="Google Shape;927;p67"/>
            <p:cNvSpPr/>
            <p:nvPr/>
          </p:nvSpPr>
          <p:spPr>
            <a:xfrm>
              <a:off x="867" y="3470"/>
              <a:ext cx="473" cy="36"/>
            </a:xfrm>
            <a:custGeom>
              <a:rect b="b" l="l" r="r" t="t"/>
              <a:pathLst>
                <a:path extrusionOk="0" h="36" w="473">
                  <a:moveTo>
                    <a:pt x="0" y="27"/>
                  </a:moveTo>
                  <a:lnTo>
                    <a:pt x="9" y="14"/>
                  </a:lnTo>
                  <a:lnTo>
                    <a:pt x="18" y="5"/>
                  </a:lnTo>
                  <a:lnTo>
                    <a:pt x="25" y="2"/>
                  </a:lnTo>
                  <a:lnTo>
                    <a:pt x="36" y="5"/>
                  </a:lnTo>
                  <a:lnTo>
                    <a:pt x="63" y="5"/>
                  </a:lnTo>
                  <a:lnTo>
                    <a:pt x="89" y="5"/>
                  </a:lnTo>
                  <a:lnTo>
                    <a:pt x="118" y="7"/>
                  </a:lnTo>
                  <a:lnTo>
                    <a:pt x="145" y="7"/>
                  </a:lnTo>
                  <a:lnTo>
                    <a:pt x="172" y="7"/>
                  </a:lnTo>
                  <a:lnTo>
                    <a:pt x="201" y="7"/>
                  </a:lnTo>
                  <a:lnTo>
                    <a:pt x="228" y="9"/>
                  </a:lnTo>
                  <a:lnTo>
                    <a:pt x="257" y="9"/>
                  </a:lnTo>
                  <a:lnTo>
                    <a:pt x="283" y="9"/>
                  </a:lnTo>
                  <a:lnTo>
                    <a:pt x="312" y="9"/>
                  </a:lnTo>
                  <a:lnTo>
                    <a:pt x="339" y="7"/>
                  </a:lnTo>
                  <a:lnTo>
                    <a:pt x="366" y="7"/>
                  </a:lnTo>
                  <a:lnTo>
                    <a:pt x="393" y="5"/>
                  </a:lnTo>
                  <a:lnTo>
                    <a:pt x="419" y="5"/>
                  </a:lnTo>
                  <a:lnTo>
                    <a:pt x="446" y="2"/>
                  </a:lnTo>
                  <a:lnTo>
                    <a:pt x="473" y="0"/>
                  </a:lnTo>
                  <a:lnTo>
                    <a:pt x="473" y="7"/>
                  </a:lnTo>
                  <a:lnTo>
                    <a:pt x="473" y="14"/>
                  </a:lnTo>
                  <a:lnTo>
                    <a:pt x="473" y="20"/>
                  </a:lnTo>
                  <a:lnTo>
                    <a:pt x="473" y="29"/>
                  </a:lnTo>
                  <a:lnTo>
                    <a:pt x="469" y="31"/>
                  </a:lnTo>
                  <a:lnTo>
                    <a:pt x="466" y="31"/>
                  </a:lnTo>
                  <a:lnTo>
                    <a:pt x="464" y="31"/>
                  </a:lnTo>
                  <a:lnTo>
                    <a:pt x="460" y="31"/>
                  </a:lnTo>
                  <a:lnTo>
                    <a:pt x="457" y="27"/>
                  </a:lnTo>
                  <a:lnTo>
                    <a:pt x="457" y="20"/>
                  </a:lnTo>
                  <a:lnTo>
                    <a:pt x="457" y="16"/>
                  </a:lnTo>
                  <a:lnTo>
                    <a:pt x="455" y="11"/>
                  </a:lnTo>
                  <a:lnTo>
                    <a:pt x="453" y="11"/>
                  </a:lnTo>
                  <a:lnTo>
                    <a:pt x="451" y="11"/>
                  </a:lnTo>
                  <a:lnTo>
                    <a:pt x="448" y="11"/>
                  </a:lnTo>
                  <a:lnTo>
                    <a:pt x="448" y="16"/>
                  </a:lnTo>
                  <a:lnTo>
                    <a:pt x="448" y="20"/>
                  </a:lnTo>
                  <a:lnTo>
                    <a:pt x="448" y="27"/>
                  </a:lnTo>
                  <a:lnTo>
                    <a:pt x="448" y="31"/>
                  </a:lnTo>
                  <a:lnTo>
                    <a:pt x="446" y="31"/>
                  </a:lnTo>
                  <a:lnTo>
                    <a:pt x="444" y="31"/>
                  </a:lnTo>
                  <a:lnTo>
                    <a:pt x="440" y="31"/>
                  </a:lnTo>
                  <a:lnTo>
                    <a:pt x="437" y="31"/>
                  </a:lnTo>
                  <a:lnTo>
                    <a:pt x="437" y="29"/>
                  </a:lnTo>
                  <a:lnTo>
                    <a:pt x="437" y="27"/>
                  </a:lnTo>
                  <a:lnTo>
                    <a:pt x="437" y="25"/>
                  </a:lnTo>
                  <a:lnTo>
                    <a:pt x="435" y="22"/>
                  </a:lnTo>
                  <a:lnTo>
                    <a:pt x="433" y="22"/>
                  </a:lnTo>
                  <a:lnTo>
                    <a:pt x="433" y="20"/>
                  </a:lnTo>
                  <a:lnTo>
                    <a:pt x="431" y="20"/>
                  </a:lnTo>
                  <a:lnTo>
                    <a:pt x="428" y="20"/>
                  </a:lnTo>
                  <a:lnTo>
                    <a:pt x="426" y="27"/>
                  </a:lnTo>
                  <a:lnTo>
                    <a:pt x="426" y="31"/>
                  </a:lnTo>
                  <a:lnTo>
                    <a:pt x="426" y="34"/>
                  </a:lnTo>
                  <a:lnTo>
                    <a:pt x="424" y="34"/>
                  </a:lnTo>
                  <a:lnTo>
                    <a:pt x="419" y="29"/>
                  </a:lnTo>
                  <a:lnTo>
                    <a:pt x="417" y="25"/>
                  </a:lnTo>
                  <a:lnTo>
                    <a:pt x="415" y="18"/>
                  </a:lnTo>
                  <a:lnTo>
                    <a:pt x="415" y="14"/>
                  </a:lnTo>
                  <a:lnTo>
                    <a:pt x="413" y="14"/>
                  </a:lnTo>
                  <a:lnTo>
                    <a:pt x="411" y="16"/>
                  </a:lnTo>
                  <a:lnTo>
                    <a:pt x="408" y="16"/>
                  </a:lnTo>
                  <a:lnTo>
                    <a:pt x="408" y="20"/>
                  </a:lnTo>
                  <a:lnTo>
                    <a:pt x="408" y="25"/>
                  </a:lnTo>
                  <a:lnTo>
                    <a:pt x="406" y="29"/>
                  </a:lnTo>
                  <a:lnTo>
                    <a:pt x="406" y="34"/>
                  </a:lnTo>
                  <a:lnTo>
                    <a:pt x="404" y="34"/>
                  </a:lnTo>
                  <a:lnTo>
                    <a:pt x="402" y="34"/>
                  </a:lnTo>
                  <a:lnTo>
                    <a:pt x="397" y="34"/>
                  </a:lnTo>
                  <a:lnTo>
                    <a:pt x="395" y="34"/>
                  </a:lnTo>
                  <a:lnTo>
                    <a:pt x="395" y="29"/>
                  </a:lnTo>
                  <a:lnTo>
                    <a:pt x="395" y="22"/>
                  </a:lnTo>
                  <a:lnTo>
                    <a:pt x="393" y="16"/>
                  </a:lnTo>
                  <a:lnTo>
                    <a:pt x="393" y="11"/>
                  </a:lnTo>
                  <a:lnTo>
                    <a:pt x="393" y="9"/>
                  </a:lnTo>
                  <a:lnTo>
                    <a:pt x="390" y="9"/>
                  </a:lnTo>
                  <a:lnTo>
                    <a:pt x="388" y="9"/>
                  </a:lnTo>
                  <a:lnTo>
                    <a:pt x="386" y="11"/>
                  </a:lnTo>
                  <a:lnTo>
                    <a:pt x="386" y="16"/>
                  </a:lnTo>
                  <a:lnTo>
                    <a:pt x="386" y="22"/>
                  </a:lnTo>
                  <a:lnTo>
                    <a:pt x="384" y="36"/>
                  </a:lnTo>
                  <a:lnTo>
                    <a:pt x="382" y="36"/>
                  </a:lnTo>
                  <a:lnTo>
                    <a:pt x="379" y="34"/>
                  </a:lnTo>
                  <a:lnTo>
                    <a:pt x="375" y="34"/>
                  </a:lnTo>
                  <a:lnTo>
                    <a:pt x="373" y="34"/>
                  </a:lnTo>
                  <a:lnTo>
                    <a:pt x="373" y="27"/>
                  </a:lnTo>
                  <a:lnTo>
                    <a:pt x="373" y="20"/>
                  </a:lnTo>
                  <a:lnTo>
                    <a:pt x="370" y="14"/>
                  </a:lnTo>
                  <a:lnTo>
                    <a:pt x="366" y="9"/>
                  </a:lnTo>
                  <a:lnTo>
                    <a:pt x="364" y="14"/>
                  </a:lnTo>
                  <a:lnTo>
                    <a:pt x="364" y="20"/>
                  </a:lnTo>
                  <a:lnTo>
                    <a:pt x="364" y="29"/>
                  </a:lnTo>
                  <a:lnTo>
                    <a:pt x="361" y="36"/>
                  </a:lnTo>
                  <a:lnTo>
                    <a:pt x="359" y="34"/>
                  </a:lnTo>
                  <a:lnTo>
                    <a:pt x="355" y="34"/>
                  </a:lnTo>
                  <a:lnTo>
                    <a:pt x="353" y="34"/>
                  </a:lnTo>
                  <a:lnTo>
                    <a:pt x="350" y="34"/>
                  </a:lnTo>
                  <a:lnTo>
                    <a:pt x="348" y="31"/>
                  </a:lnTo>
                  <a:lnTo>
                    <a:pt x="348" y="27"/>
                  </a:lnTo>
                  <a:lnTo>
                    <a:pt x="348" y="25"/>
                  </a:lnTo>
                  <a:lnTo>
                    <a:pt x="346" y="22"/>
                  </a:lnTo>
                  <a:lnTo>
                    <a:pt x="344" y="22"/>
                  </a:lnTo>
                  <a:lnTo>
                    <a:pt x="344" y="25"/>
                  </a:lnTo>
                  <a:lnTo>
                    <a:pt x="341" y="25"/>
                  </a:lnTo>
                  <a:lnTo>
                    <a:pt x="341" y="27"/>
                  </a:lnTo>
                  <a:lnTo>
                    <a:pt x="341" y="29"/>
                  </a:lnTo>
                  <a:lnTo>
                    <a:pt x="339" y="31"/>
                  </a:lnTo>
                  <a:lnTo>
                    <a:pt x="339" y="34"/>
                  </a:lnTo>
                  <a:lnTo>
                    <a:pt x="328" y="34"/>
                  </a:lnTo>
                  <a:lnTo>
                    <a:pt x="326" y="29"/>
                  </a:lnTo>
                  <a:lnTo>
                    <a:pt x="324" y="22"/>
                  </a:lnTo>
                  <a:lnTo>
                    <a:pt x="319" y="18"/>
                  </a:lnTo>
                  <a:lnTo>
                    <a:pt x="317" y="20"/>
                  </a:lnTo>
                  <a:lnTo>
                    <a:pt x="317" y="22"/>
                  </a:lnTo>
                  <a:lnTo>
                    <a:pt x="315" y="27"/>
                  </a:lnTo>
                  <a:lnTo>
                    <a:pt x="312" y="34"/>
                  </a:lnTo>
                  <a:lnTo>
                    <a:pt x="310" y="34"/>
                  </a:lnTo>
                  <a:lnTo>
                    <a:pt x="306" y="34"/>
                  </a:lnTo>
                  <a:lnTo>
                    <a:pt x="303" y="34"/>
                  </a:lnTo>
                  <a:lnTo>
                    <a:pt x="299" y="34"/>
                  </a:lnTo>
                  <a:lnTo>
                    <a:pt x="299" y="29"/>
                  </a:lnTo>
                  <a:lnTo>
                    <a:pt x="299" y="27"/>
                  </a:lnTo>
                  <a:lnTo>
                    <a:pt x="299" y="22"/>
                  </a:lnTo>
                  <a:lnTo>
                    <a:pt x="299" y="20"/>
                  </a:lnTo>
                  <a:lnTo>
                    <a:pt x="297" y="20"/>
                  </a:lnTo>
                  <a:lnTo>
                    <a:pt x="295" y="20"/>
                  </a:lnTo>
                  <a:lnTo>
                    <a:pt x="292" y="25"/>
                  </a:lnTo>
                  <a:lnTo>
                    <a:pt x="292" y="27"/>
                  </a:lnTo>
                  <a:lnTo>
                    <a:pt x="292" y="31"/>
                  </a:lnTo>
                  <a:lnTo>
                    <a:pt x="290" y="36"/>
                  </a:lnTo>
                  <a:lnTo>
                    <a:pt x="288" y="34"/>
                  </a:lnTo>
                  <a:lnTo>
                    <a:pt x="283" y="34"/>
                  </a:lnTo>
                  <a:lnTo>
                    <a:pt x="281" y="34"/>
                  </a:lnTo>
                  <a:lnTo>
                    <a:pt x="277" y="34"/>
                  </a:lnTo>
                  <a:lnTo>
                    <a:pt x="274" y="25"/>
                  </a:lnTo>
                  <a:lnTo>
                    <a:pt x="274" y="20"/>
                  </a:lnTo>
                  <a:lnTo>
                    <a:pt x="274" y="18"/>
                  </a:lnTo>
                  <a:lnTo>
                    <a:pt x="272" y="16"/>
                  </a:lnTo>
                  <a:lnTo>
                    <a:pt x="270" y="16"/>
                  </a:lnTo>
                  <a:lnTo>
                    <a:pt x="270" y="18"/>
                  </a:lnTo>
                  <a:lnTo>
                    <a:pt x="268" y="22"/>
                  </a:lnTo>
                  <a:lnTo>
                    <a:pt x="268" y="25"/>
                  </a:lnTo>
                  <a:lnTo>
                    <a:pt x="268" y="29"/>
                  </a:lnTo>
                  <a:lnTo>
                    <a:pt x="266" y="34"/>
                  </a:lnTo>
                  <a:lnTo>
                    <a:pt x="263" y="34"/>
                  </a:lnTo>
                  <a:lnTo>
                    <a:pt x="259" y="34"/>
                  </a:lnTo>
                  <a:lnTo>
                    <a:pt x="257" y="34"/>
                  </a:lnTo>
                  <a:lnTo>
                    <a:pt x="252" y="34"/>
                  </a:lnTo>
                  <a:lnTo>
                    <a:pt x="252" y="29"/>
                  </a:lnTo>
                  <a:lnTo>
                    <a:pt x="252" y="27"/>
                  </a:lnTo>
                  <a:lnTo>
                    <a:pt x="250" y="22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5" y="20"/>
                  </a:lnTo>
                  <a:lnTo>
                    <a:pt x="243" y="20"/>
                  </a:lnTo>
                  <a:lnTo>
                    <a:pt x="243" y="22"/>
                  </a:lnTo>
                  <a:lnTo>
                    <a:pt x="243" y="27"/>
                  </a:lnTo>
                  <a:lnTo>
                    <a:pt x="243" y="29"/>
                  </a:lnTo>
                  <a:lnTo>
                    <a:pt x="243" y="34"/>
                  </a:lnTo>
                  <a:lnTo>
                    <a:pt x="237" y="34"/>
                  </a:lnTo>
                  <a:lnTo>
                    <a:pt x="234" y="34"/>
                  </a:lnTo>
                  <a:lnTo>
                    <a:pt x="232" y="31"/>
                  </a:lnTo>
                  <a:lnTo>
                    <a:pt x="230" y="29"/>
                  </a:lnTo>
                  <a:lnTo>
                    <a:pt x="232" y="29"/>
                  </a:lnTo>
                  <a:lnTo>
                    <a:pt x="232" y="27"/>
                  </a:lnTo>
                  <a:lnTo>
                    <a:pt x="232" y="25"/>
                  </a:lnTo>
                  <a:lnTo>
                    <a:pt x="232" y="22"/>
                  </a:lnTo>
                  <a:lnTo>
                    <a:pt x="230" y="22"/>
                  </a:lnTo>
                  <a:lnTo>
                    <a:pt x="230" y="20"/>
                  </a:lnTo>
                  <a:lnTo>
                    <a:pt x="228" y="20"/>
                  </a:lnTo>
                  <a:lnTo>
                    <a:pt x="225" y="20"/>
                  </a:lnTo>
                  <a:lnTo>
                    <a:pt x="225" y="22"/>
                  </a:lnTo>
                  <a:lnTo>
                    <a:pt x="223" y="25"/>
                  </a:lnTo>
                  <a:lnTo>
                    <a:pt x="223" y="29"/>
                  </a:lnTo>
                  <a:lnTo>
                    <a:pt x="223" y="31"/>
                  </a:lnTo>
                  <a:lnTo>
                    <a:pt x="221" y="36"/>
                  </a:lnTo>
                  <a:lnTo>
                    <a:pt x="219" y="36"/>
                  </a:lnTo>
                  <a:lnTo>
                    <a:pt x="219" y="34"/>
                  </a:lnTo>
                  <a:lnTo>
                    <a:pt x="216" y="34"/>
                  </a:lnTo>
                  <a:lnTo>
                    <a:pt x="214" y="34"/>
                  </a:lnTo>
                  <a:lnTo>
                    <a:pt x="214" y="31"/>
                  </a:lnTo>
                  <a:lnTo>
                    <a:pt x="214" y="27"/>
                  </a:lnTo>
                  <a:lnTo>
                    <a:pt x="212" y="25"/>
                  </a:lnTo>
                  <a:lnTo>
                    <a:pt x="212" y="22"/>
                  </a:lnTo>
                  <a:lnTo>
                    <a:pt x="210" y="20"/>
                  </a:lnTo>
                  <a:lnTo>
                    <a:pt x="210" y="18"/>
                  </a:lnTo>
                  <a:lnTo>
                    <a:pt x="208" y="18"/>
                  </a:lnTo>
                  <a:lnTo>
                    <a:pt x="205" y="22"/>
                  </a:lnTo>
                  <a:lnTo>
                    <a:pt x="205" y="27"/>
                  </a:lnTo>
                  <a:lnTo>
                    <a:pt x="203" y="31"/>
                  </a:lnTo>
                  <a:lnTo>
                    <a:pt x="201" y="36"/>
                  </a:lnTo>
                  <a:lnTo>
                    <a:pt x="199" y="34"/>
                  </a:lnTo>
                  <a:lnTo>
                    <a:pt x="196" y="34"/>
                  </a:lnTo>
                  <a:lnTo>
                    <a:pt x="192" y="34"/>
                  </a:lnTo>
                  <a:lnTo>
                    <a:pt x="190" y="34"/>
                  </a:lnTo>
                  <a:lnTo>
                    <a:pt x="187" y="29"/>
                  </a:lnTo>
                  <a:lnTo>
                    <a:pt x="187" y="27"/>
                  </a:lnTo>
                  <a:lnTo>
                    <a:pt x="187" y="22"/>
                  </a:lnTo>
                  <a:lnTo>
                    <a:pt x="185" y="20"/>
                  </a:lnTo>
                  <a:lnTo>
                    <a:pt x="183" y="20"/>
                  </a:lnTo>
                  <a:lnTo>
                    <a:pt x="181" y="20"/>
                  </a:lnTo>
                  <a:lnTo>
                    <a:pt x="179" y="25"/>
                  </a:lnTo>
                  <a:lnTo>
                    <a:pt x="179" y="27"/>
                  </a:lnTo>
                  <a:lnTo>
                    <a:pt x="179" y="31"/>
                  </a:lnTo>
                  <a:lnTo>
                    <a:pt x="176" y="36"/>
                  </a:lnTo>
                  <a:lnTo>
                    <a:pt x="174" y="36"/>
                  </a:lnTo>
                  <a:lnTo>
                    <a:pt x="172" y="36"/>
                  </a:lnTo>
                  <a:lnTo>
                    <a:pt x="170" y="36"/>
                  </a:lnTo>
                  <a:lnTo>
                    <a:pt x="167" y="36"/>
                  </a:lnTo>
                  <a:lnTo>
                    <a:pt x="165" y="34"/>
                  </a:lnTo>
                  <a:lnTo>
                    <a:pt x="165" y="31"/>
                  </a:lnTo>
                  <a:lnTo>
                    <a:pt x="163" y="27"/>
                  </a:lnTo>
                  <a:lnTo>
                    <a:pt x="161" y="16"/>
                  </a:lnTo>
                  <a:lnTo>
                    <a:pt x="158" y="16"/>
                  </a:lnTo>
                  <a:lnTo>
                    <a:pt x="156" y="16"/>
                  </a:lnTo>
                  <a:lnTo>
                    <a:pt x="154" y="16"/>
                  </a:lnTo>
                  <a:lnTo>
                    <a:pt x="154" y="20"/>
                  </a:lnTo>
                  <a:lnTo>
                    <a:pt x="154" y="25"/>
                  </a:lnTo>
                  <a:lnTo>
                    <a:pt x="154" y="31"/>
                  </a:lnTo>
                  <a:lnTo>
                    <a:pt x="154" y="36"/>
                  </a:lnTo>
                  <a:lnTo>
                    <a:pt x="150" y="36"/>
                  </a:lnTo>
                  <a:lnTo>
                    <a:pt x="147" y="36"/>
                  </a:lnTo>
                  <a:lnTo>
                    <a:pt x="143" y="36"/>
                  </a:lnTo>
                  <a:lnTo>
                    <a:pt x="138" y="34"/>
                  </a:lnTo>
                  <a:lnTo>
                    <a:pt x="136" y="27"/>
                  </a:lnTo>
                  <a:lnTo>
                    <a:pt x="136" y="25"/>
                  </a:lnTo>
                  <a:lnTo>
                    <a:pt x="134" y="20"/>
                  </a:lnTo>
                  <a:lnTo>
                    <a:pt x="132" y="16"/>
                  </a:lnTo>
                  <a:lnTo>
                    <a:pt x="129" y="18"/>
                  </a:lnTo>
                  <a:lnTo>
                    <a:pt x="129" y="20"/>
                  </a:lnTo>
                  <a:lnTo>
                    <a:pt x="129" y="25"/>
                  </a:lnTo>
                  <a:lnTo>
                    <a:pt x="127" y="36"/>
                  </a:lnTo>
                  <a:lnTo>
                    <a:pt x="125" y="36"/>
                  </a:lnTo>
                  <a:lnTo>
                    <a:pt x="123" y="34"/>
                  </a:lnTo>
                  <a:lnTo>
                    <a:pt x="118" y="34"/>
                  </a:lnTo>
                  <a:lnTo>
                    <a:pt x="116" y="34"/>
                  </a:lnTo>
                  <a:lnTo>
                    <a:pt x="116" y="25"/>
                  </a:lnTo>
                  <a:lnTo>
                    <a:pt x="116" y="20"/>
                  </a:lnTo>
                  <a:lnTo>
                    <a:pt x="116" y="18"/>
                  </a:lnTo>
                  <a:lnTo>
                    <a:pt x="114" y="14"/>
                  </a:lnTo>
                  <a:lnTo>
                    <a:pt x="112" y="14"/>
                  </a:lnTo>
                  <a:lnTo>
                    <a:pt x="112" y="16"/>
                  </a:lnTo>
                  <a:lnTo>
                    <a:pt x="109" y="16"/>
                  </a:lnTo>
                  <a:lnTo>
                    <a:pt x="109" y="20"/>
                  </a:lnTo>
                  <a:lnTo>
                    <a:pt x="109" y="25"/>
                  </a:lnTo>
                  <a:lnTo>
                    <a:pt x="107" y="31"/>
                  </a:lnTo>
                  <a:lnTo>
                    <a:pt x="107" y="36"/>
                  </a:lnTo>
                  <a:lnTo>
                    <a:pt x="103" y="34"/>
                  </a:lnTo>
                  <a:lnTo>
                    <a:pt x="100" y="34"/>
                  </a:lnTo>
                  <a:lnTo>
                    <a:pt x="96" y="34"/>
                  </a:lnTo>
                  <a:lnTo>
                    <a:pt x="92" y="34"/>
                  </a:lnTo>
                  <a:lnTo>
                    <a:pt x="92" y="29"/>
                  </a:lnTo>
                  <a:lnTo>
                    <a:pt x="92" y="22"/>
                  </a:lnTo>
                  <a:lnTo>
                    <a:pt x="89" y="18"/>
                  </a:lnTo>
                  <a:lnTo>
                    <a:pt x="89" y="14"/>
                  </a:lnTo>
                  <a:lnTo>
                    <a:pt x="85" y="16"/>
                  </a:lnTo>
                  <a:lnTo>
                    <a:pt x="83" y="20"/>
                  </a:lnTo>
                  <a:lnTo>
                    <a:pt x="83" y="25"/>
                  </a:lnTo>
                  <a:lnTo>
                    <a:pt x="83" y="34"/>
                  </a:lnTo>
                  <a:lnTo>
                    <a:pt x="80" y="34"/>
                  </a:lnTo>
                  <a:lnTo>
                    <a:pt x="76" y="34"/>
                  </a:lnTo>
                  <a:lnTo>
                    <a:pt x="74" y="34"/>
                  </a:lnTo>
                  <a:lnTo>
                    <a:pt x="69" y="34"/>
                  </a:lnTo>
                  <a:lnTo>
                    <a:pt x="69" y="29"/>
                  </a:lnTo>
                  <a:lnTo>
                    <a:pt x="69" y="25"/>
                  </a:lnTo>
                  <a:lnTo>
                    <a:pt x="69" y="20"/>
                  </a:lnTo>
                  <a:lnTo>
                    <a:pt x="69" y="16"/>
                  </a:lnTo>
                  <a:lnTo>
                    <a:pt x="67" y="14"/>
                  </a:lnTo>
                  <a:lnTo>
                    <a:pt x="65" y="14"/>
                  </a:lnTo>
                  <a:lnTo>
                    <a:pt x="63" y="14"/>
                  </a:lnTo>
                  <a:lnTo>
                    <a:pt x="60" y="18"/>
                  </a:lnTo>
                  <a:lnTo>
                    <a:pt x="60" y="22"/>
                  </a:lnTo>
                  <a:lnTo>
                    <a:pt x="60" y="29"/>
                  </a:lnTo>
                  <a:lnTo>
                    <a:pt x="58" y="34"/>
                  </a:lnTo>
                  <a:lnTo>
                    <a:pt x="56" y="34"/>
                  </a:lnTo>
                  <a:lnTo>
                    <a:pt x="51" y="31"/>
                  </a:lnTo>
                  <a:lnTo>
                    <a:pt x="49" y="31"/>
                  </a:lnTo>
                  <a:lnTo>
                    <a:pt x="47" y="31"/>
                  </a:lnTo>
                  <a:lnTo>
                    <a:pt x="45" y="27"/>
                  </a:lnTo>
                  <a:lnTo>
                    <a:pt x="45" y="22"/>
                  </a:lnTo>
                  <a:lnTo>
                    <a:pt x="45" y="18"/>
                  </a:lnTo>
                  <a:lnTo>
                    <a:pt x="45" y="14"/>
                  </a:lnTo>
                  <a:lnTo>
                    <a:pt x="38" y="11"/>
                  </a:lnTo>
                  <a:lnTo>
                    <a:pt x="38" y="20"/>
                  </a:lnTo>
                  <a:lnTo>
                    <a:pt x="36" y="29"/>
                  </a:lnTo>
                  <a:lnTo>
                    <a:pt x="25" y="31"/>
                  </a:lnTo>
                  <a:lnTo>
                    <a:pt x="25" y="29"/>
                  </a:lnTo>
                  <a:lnTo>
                    <a:pt x="25" y="25"/>
                  </a:lnTo>
                  <a:lnTo>
                    <a:pt x="25" y="22"/>
                  </a:lnTo>
                  <a:lnTo>
                    <a:pt x="22" y="20"/>
                  </a:lnTo>
                  <a:lnTo>
                    <a:pt x="20" y="18"/>
                  </a:lnTo>
                  <a:lnTo>
                    <a:pt x="18" y="18"/>
                  </a:lnTo>
                  <a:lnTo>
                    <a:pt x="18" y="25"/>
                  </a:lnTo>
                  <a:lnTo>
                    <a:pt x="16" y="31"/>
                  </a:lnTo>
                  <a:lnTo>
                    <a:pt x="11" y="31"/>
                  </a:lnTo>
                  <a:lnTo>
                    <a:pt x="7" y="31"/>
                  </a:lnTo>
                  <a:lnTo>
                    <a:pt x="5" y="31"/>
                  </a:lnTo>
                  <a:lnTo>
                    <a:pt x="0" y="31"/>
                  </a:lnTo>
                  <a:lnTo>
                    <a:pt x="0" y="29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8" name="Google Shape;928;p67"/>
            <p:cNvSpPr/>
            <p:nvPr/>
          </p:nvSpPr>
          <p:spPr>
            <a:xfrm>
              <a:off x="876" y="3022"/>
              <a:ext cx="518" cy="444"/>
            </a:xfrm>
            <a:custGeom>
              <a:rect b="b" l="l" r="r" t="t"/>
              <a:pathLst>
                <a:path extrusionOk="0" h="444" w="518">
                  <a:moveTo>
                    <a:pt x="0" y="171"/>
                  </a:moveTo>
                  <a:lnTo>
                    <a:pt x="0" y="140"/>
                  </a:lnTo>
                  <a:lnTo>
                    <a:pt x="5" y="87"/>
                  </a:lnTo>
                  <a:lnTo>
                    <a:pt x="9" y="38"/>
                  </a:lnTo>
                  <a:lnTo>
                    <a:pt x="16" y="11"/>
                  </a:lnTo>
                  <a:lnTo>
                    <a:pt x="47" y="9"/>
                  </a:lnTo>
                  <a:lnTo>
                    <a:pt x="78" y="6"/>
                  </a:lnTo>
                  <a:lnTo>
                    <a:pt x="109" y="6"/>
                  </a:lnTo>
                  <a:lnTo>
                    <a:pt x="141" y="4"/>
                  </a:lnTo>
                  <a:lnTo>
                    <a:pt x="172" y="2"/>
                  </a:lnTo>
                  <a:lnTo>
                    <a:pt x="203" y="2"/>
                  </a:lnTo>
                  <a:lnTo>
                    <a:pt x="234" y="0"/>
                  </a:lnTo>
                  <a:lnTo>
                    <a:pt x="265" y="0"/>
                  </a:lnTo>
                  <a:lnTo>
                    <a:pt x="297" y="0"/>
                  </a:lnTo>
                  <a:lnTo>
                    <a:pt x="326" y="0"/>
                  </a:lnTo>
                  <a:lnTo>
                    <a:pt x="357" y="0"/>
                  </a:lnTo>
                  <a:lnTo>
                    <a:pt x="388" y="0"/>
                  </a:lnTo>
                  <a:lnTo>
                    <a:pt x="419" y="0"/>
                  </a:lnTo>
                  <a:lnTo>
                    <a:pt x="451" y="2"/>
                  </a:lnTo>
                  <a:lnTo>
                    <a:pt x="480" y="4"/>
                  </a:lnTo>
                  <a:lnTo>
                    <a:pt x="511" y="6"/>
                  </a:lnTo>
                  <a:lnTo>
                    <a:pt x="518" y="109"/>
                  </a:lnTo>
                  <a:lnTo>
                    <a:pt x="518" y="214"/>
                  </a:lnTo>
                  <a:lnTo>
                    <a:pt x="513" y="321"/>
                  </a:lnTo>
                  <a:lnTo>
                    <a:pt x="509" y="426"/>
                  </a:lnTo>
                  <a:lnTo>
                    <a:pt x="509" y="428"/>
                  </a:lnTo>
                  <a:lnTo>
                    <a:pt x="506" y="430"/>
                  </a:lnTo>
                  <a:lnTo>
                    <a:pt x="506" y="433"/>
                  </a:lnTo>
                  <a:lnTo>
                    <a:pt x="504" y="433"/>
                  </a:lnTo>
                  <a:lnTo>
                    <a:pt x="502" y="433"/>
                  </a:lnTo>
                  <a:lnTo>
                    <a:pt x="500" y="433"/>
                  </a:lnTo>
                  <a:lnTo>
                    <a:pt x="493" y="433"/>
                  </a:lnTo>
                  <a:lnTo>
                    <a:pt x="486" y="435"/>
                  </a:lnTo>
                  <a:lnTo>
                    <a:pt x="473" y="435"/>
                  </a:lnTo>
                  <a:lnTo>
                    <a:pt x="455" y="437"/>
                  </a:lnTo>
                  <a:lnTo>
                    <a:pt x="433" y="439"/>
                  </a:lnTo>
                  <a:lnTo>
                    <a:pt x="408" y="439"/>
                  </a:lnTo>
                  <a:lnTo>
                    <a:pt x="381" y="441"/>
                  </a:lnTo>
                  <a:lnTo>
                    <a:pt x="357" y="441"/>
                  </a:lnTo>
                  <a:lnTo>
                    <a:pt x="330" y="441"/>
                  </a:lnTo>
                  <a:lnTo>
                    <a:pt x="306" y="441"/>
                  </a:lnTo>
                  <a:lnTo>
                    <a:pt x="279" y="444"/>
                  </a:lnTo>
                  <a:lnTo>
                    <a:pt x="254" y="444"/>
                  </a:lnTo>
                  <a:lnTo>
                    <a:pt x="228" y="444"/>
                  </a:lnTo>
                  <a:lnTo>
                    <a:pt x="203" y="444"/>
                  </a:lnTo>
                  <a:lnTo>
                    <a:pt x="176" y="444"/>
                  </a:lnTo>
                  <a:lnTo>
                    <a:pt x="152" y="441"/>
                  </a:lnTo>
                  <a:lnTo>
                    <a:pt x="125" y="441"/>
                  </a:lnTo>
                  <a:lnTo>
                    <a:pt x="98" y="441"/>
                  </a:lnTo>
                  <a:lnTo>
                    <a:pt x="74" y="439"/>
                  </a:lnTo>
                  <a:lnTo>
                    <a:pt x="47" y="439"/>
                  </a:lnTo>
                  <a:lnTo>
                    <a:pt x="20" y="437"/>
                  </a:lnTo>
                  <a:lnTo>
                    <a:pt x="18" y="437"/>
                  </a:lnTo>
                  <a:lnTo>
                    <a:pt x="16" y="437"/>
                  </a:lnTo>
                  <a:lnTo>
                    <a:pt x="13" y="435"/>
                  </a:lnTo>
                  <a:lnTo>
                    <a:pt x="7" y="370"/>
                  </a:lnTo>
                  <a:lnTo>
                    <a:pt x="2" y="303"/>
                  </a:lnTo>
                  <a:lnTo>
                    <a:pt x="0" y="238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rgbClr val="6699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29" name="Google Shape;929;p67"/>
            <p:cNvSpPr/>
            <p:nvPr/>
          </p:nvSpPr>
          <p:spPr>
            <a:xfrm>
              <a:off x="938" y="3191"/>
              <a:ext cx="58" cy="16"/>
            </a:xfrm>
            <a:custGeom>
              <a:rect b="b" l="l" r="r" t="t"/>
              <a:pathLst>
                <a:path extrusionOk="0" h="16" w="58">
                  <a:moveTo>
                    <a:pt x="0" y="9"/>
                  </a:moveTo>
                  <a:lnTo>
                    <a:pt x="16" y="5"/>
                  </a:lnTo>
                  <a:lnTo>
                    <a:pt x="32" y="0"/>
                  </a:lnTo>
                  <a:lnTo>
                    <a:pt x="47" y="0"/>
                  </a:lnTo>
                  <a:lnTo>
                    <a:pt x="58" y="0"/>
                  </a:lnTo>
                  <a:lnTo>
                    <a:pt x="58" y="2"/>
                  </a:lnTo>
                  <a:lnTo>
                    <a:pt x="58" y="5"/>
                  </a:lnTo>
                  <a:lnTo>
                    <a:pt x="58" y="7"/>
                  </a:lnTo>
                  <a:lnTo>
                    <a:pt x="38" y="11"/>
                  </a:lnTo>
                  <a:lnTo>
                    <a:pt x="25" y="14"/>
                  </a:lnTo>
                  <a:lnTo>
                    <a:pt x="14" y="14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0" name="Google Shape;930;p67"/>
            <p:cNvSpPr/>
            <p:nvPr/>
          </p:nvSpPr>
          <p:spPr>
            <a:xfrm>
              <a:off x="959" y="3285"/>
              <a:ext cx="44" cy="40"/>
            </a:xfrm>
            <a:custGeom>
              <a:rect b="b" l="l" r="r" t="t"/>
              <a:pathLst>
                <a:path extrusionOk="0" h="40" w="44">
                  <a:moveTo>
                    <a:pt x="0" y="33"/>
                  </a:moveTo>
                  <a:lnTo>
                    <a:pt x="11" y="20"/>
                  </a:lnTo>
                  <a:lnTo>
                    <a:pt x="22" y="11"/>
                  </a:lnTo>
                  <a:lnTo>
                    <a:pt x="31" y="4"/>
                  </a:lnTo>
                  <a:lnTo>
                    <a:pt x="44" y="0"/>
                  </a:lnTo>
                  <a:lnTo>
                    <a:pt x="44" y="2"/>
                  </a:lnTo>
                  <a:lnTo>
                    <a:pt x="44" y="4"/>
                  </a:lnTo>
                  <a:lnTo>
                    <a:pt x="44" y="7"/>
                  </a:lnTo>
                  <a:lnTo>
                    <a:pt x="35" y="16"/>
                  </a:lnTo>
                  <a:lnTo>
                    <a:pt x="20" y="29"/>
                  </a:lnTo>
                  <a:lnTo>
                    <a:pt x="4" y="4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1" name="Google Shape;931;p67"/>
            <p:cNvSpPr/>
            <p:nvPr/>
          </p:nvSpPr>
          <p:spPr>
            <a:xfrm>
              <a:off x="981" y="3080"/>
              <a:ext cx="44" cy="31"/>
            </a:xfrm>
            <a:custGeom>
              <a:rect b="b" l="l" r="r" t="t"/>
              <a:pathLst>
                <a:path extrusionOk="0" h="31" w="44">
                  <a:moveTo>
                    <a:pt x="0" y="0"/>
                  </a:moveTo>
                  <a:lnTo>
                    <a:pt x="11" y="2"/>
                  </a:lnTo>
                  <a:lnTo>
                    <a:pt x="22" y="9"/>
                  </a:lnTo>
                  <a:lnTo>
                    <a:pt x="33" y="15"/>
                  </a:lnTo>
                  <a:lnTo>
                    <a:pt x="44" y="22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4" y="29"/>
                  </a:lnTo>
                  <a:lnTo>
                    <a:pt x="42" y="31"/>
                  </a:lnTo>
                  <a:lnTo>
                    <a:pt x="31" y="26"/>
                  </a:lnTo>
                  <a:lnTo>
                    <a:pt x="22" y="22"/>
                  </a:lnTo>
                  <a:lnTo>
                    <a:pt x="11" y="13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2" name="Google Shape;932;p67"/>
            <p:cNvSpPr/>
            <p:nvPr/>
          </p:nvSpPr>
          <p:spPr>
            <a:xfrm>
              <a:off x="1008" y="2993"/>
              <a:ext cx="118" cy="20"/>
            </a:xfrm>
            <a:custGeom>
              <a:rect b="b" l="l" r="r" t="t"/>
              <a:pathLst>
                <a:path extrusionOk="0" h="20" w="118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2"/>
                  </a:lnTo>
                  <a:lnTo>
                    <a:pt x="17" y="4"/>
                  </a:lnTo>
                  <a:lnTo>
                    <a:pt x="17" y="6"/>
                  </a:lnTo>
                  <a:lnTo>
                    <a:pt x="17" y="9"/>
                  </a:lnTo>
                  <a:lnTo>
                    <a:pt x="20" y="9"/>
                  </a:lnTo>
                  <a:lnTo>
                    <a:pt x="22" y="9"/>
                  </a:lnTo>
                  <a:lnTo>
                    <a:pt x="24" y="9"/>
                  </a:lnTo>
                  <a:lnTo>
                    <a:pt x="26" y="2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8" y="2"/>
                  </a:lnTo>
                  <a:lnTo>
                    <a:pt x="38" y="4"/>
                  </a:lnTo>
                  <a:lnTo>
                    <a:pt x="40" y="9"/>
                  </a:lnTo>
                  <a:lnTo>
                    <a:pt x="40" y="11"/>
                  </a:lnTo>
                  <a:lnTo>
                    <a:pt x="42" y="11"/>
                  </a:lnTo>
                  <a:lnTo>
                    <a:pt x="44" y="11"/>
                  </a:lnTo>
                  <a:lnTo>
                    <a:pt x="46" y="11"/>
                  </a:lnTo>
                  <a:lnTo>
                    <a:pt x="49" y="9"/>
                  </a:lnTo>
                  <a:lnTo>
                    <a:pt x="49" y="4"/>
                  </a:lnTo>
                  <a:lnTo>
                    <a:pt x="49" y="2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58" y="0"/>
                  </a:lnTo>
                  <a:lnTo>
                    <a:pt x="60" y="2"/>
                  </a:lnTo>
                  <a:lnTo>
                    <a:pt x="60" y="4"/>
                  </a:lnTo>
                  <a:lnTo>
                    <a:pt x="62" y="4"/>
                  </a:lnTo>
                  <a:lnTo>
                    <a:pt x="62" y="6"/>
                  </a:lnTo>
                  <a:lnTo>
                    <a:pt x="62" y="9"/>
                  </a:lnTo>
                  <a:lnTo>
                    <a:pt x="69" y="9"/>
                  </a:lnTo>
                  <a:lnTo>
                    <a:pt x="71" y="4"/>
                  </a:lnTo>
                  <a:lnTo>
                    <a:pt x="71" y="2"/>
                  </a:lnTo>
                  <a:lnTo>
                    <a:pt x="71" y="0"/>
                  </a:lnTo>
                  <a:lnTo>
                    <a:pt x="75" y="2"/>
                  </a:lnTo>
                  <a:lnTo>
                    <a:pt x="78" y="4"/>
                  </a:lnTo>
                  <a:lnTo>
                    <a:pt x="78" y="6"/>
                  </a:lnTo>
                  <a:lnTo>
                    <a:pt x="80" y="9"/>
                  </a:lnTo>
                  <a:lnTo>
                    <a:pt x="82" y="9"/>
                  </a:lnTo>
                  <a:lnTo>
                    <a:pt x="82" y="6"/>
                  </a:lnTo>
                  <a:lnTo>
                    <a:pt x="84" y="6"/>
                  </a:lnTo>
                  <a:lnTo>
                    <a:pt x="87" y="4"/>
                  </a:lnTo>
                  <a:lnTo>
                    <a:pt x="87" y="2"/>
                  </a:lnTo>
                  <a:lnTo>
                    <a:pt x="87" y="0"/>
                  </a:lnTo>
                  <a:lnTo>
                    <a:pt x="96" y="2"/>
                  </a:lnTo>
                  <a:lnTo>
                    <a:pt x="100" y="4"/>
                  </a:lnTo>
                  <a:lnTo>
                    <a:pt x="104" y="9"/>
                  </a:lnTo>
                  <a:lnTo>
                    <a:pt x="107" y="9"/>
                  </a:lnTo>
                  <a:lnTo>
                    <a:pt x="107" y="6"/>
                  </a:lnTo>
                  <a:lnTo>
                    <a:pt x="107" y="4"/>
                  </a:lnTo>
                  <a:lnTo>
                    <a:pt x="107" y="2"/>
                  </a:lnTo>
                  <a:lnTo>
                    <a:pt x="107" y="0"/>
                  </a:lnTo>
                  <a:lnTo>
                    <a:pt x="109" y="0"/>
                  </a:lnTo>
                  <a:lnTo>
                    <a:pt x="111" y="0"/>
                  </a:lnTo>
                  <a:lnTo>
                    <a:pt x="113" y="0"/>
                  </a:lnTo>
                  <a:lnTo>
                    <a:pt x="116" y="2"/>
                  </a:lnTo>
                  <a:lnTo>
                    <a:pt x="116" y="4"/>
                  </a:lnTo>
                  <a:lnTo>
                    <a:pt x="116" y="9"/>
                  </a:lnTo>
                  <a:lnTo>
                    <a:pt x="118" y="15"/>
                  </a:lnTo>
                  <a:lnTo>
                    <a:pt x="98" y="15"/>
                  </a:lnTo>
                  <a:lnTo>
                    <a:pt x="80" y="15"/>
                  </a:lnTo>
                  <a:lnTo>
                    <a:pt x="64" y="17"/>
                  </a:lnTo>
                  <a:lnTo>
                    <a:pt x="49" y="17"/>
                  </a:lnTo>
                  <a:lnTo>
                    <a:pt x="35" y="17"/>
                  </a:lnTo>
                  <a:lnTo>
                    <a:pt x="22" y="20"/>
                  </a:lnTo>
                  <a:lnTo>
                    <a:pt x="11" y="20"/>
                  </a:lnTo>
                  <a:lnTo>
                    <a:pt x="2" y="20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3" name="Google Shape;933;p67"/>
            <p:cNvSpPr/>
            <p:nvPr/>
          </p:nvSpPr>
          <p:spPr>
            <a:xfrm>
              <a:off x="1039" y="3080"/>
              <a:ext cx="221" cy="328"/>
            </a:xfrm>
            <a:custGeom>
              <a:rect b="b" l="l" r="r" t="t"/>
              <a:pathLst>
                <a:path extrusionOk="0" h="328" w="221">
                  <a:moveTo>
                    <a:pt x="0" y="84"/>
                  </a:moveTo>
                  <a:lnTo>
                    <a:pt x="20" y="40"/>
                  </a:lnTo>
                  <a:lnTo>
                    <a:pt x="49" y="13"/>
                  </a:lnTo>
                  <a:lnTo>
                    <a:pt x="85" y="0"/>
                  </a:lnTo>
                  <a:lnTo>
                    <a:pt x="125" y="0"/>
                  </a:lnTo>
                  <a:lnTo>
                    <a:pt x="160" y="11"/>
                  </a:lnTo>
                  <a:lnTo>
                    <a:pt x="192" y="35"/>
                  </a:lnTo>
                  <a:lnTo>
                    <a:pt x="214" y="67"/>
                  </a:lnTo>
                  <a:lnTo>
                    <a:pt x="221" y="109"/>
                  </a:lnTo>
                  <a:lnTo>
                    <a:pt x="216" y="125"/>
                  </a:lnTo>
                  <a:lnTo>
                    <a:pt x="210" y="138"/>
                  </a:lnTo>
                  <a:lnTo>
                    <a:pt x="203" y="151"/>
                  </a:lnTo>
                  <a:lnTo>
                    <a:pt x="194" y="163"/>
                  </a:lnTo>
                  <a:lnTo>
                    <a:pt x="185" y="171"/>
                  </a:lnTo>
                  <a:lnTo>
                    <a:pt x="174" y="180"/>
                  </a:lnTo>
                  <a:lnTo>
                    <a:pt x="160" y="192"/>
                  </a:lnTo>
                  <a:lnTo>
                    <a:pt x="147" y="203"/>
                  </a:lnTo>
                  <a:lnTo>
                    <a:pt x="145" y="212"/>
                  </a:lnTo>
                  <a:lnTo>
                    <a:pt x="145" y="218"/>
                  </a:lnTo>
                  <a:lnTo>
                    <a:pt x="143" y="227"/>
                  </a:lnTo>
                  <a:lnTo>
                    <a:pt x="140" y="236"/>
                  </a:lnTo>
                  <a:lnTo>
                    <a:pt x="145" y="243"/>
                  </a:lnTo>
                  <a:lnTo>
                    <a:pt x="147" y="254"/>
                  </a:lnTo>
                  <a:lnTo>
                    <a:pt x="149" y="265"/>
                  </a:lnTo>
                  <a:lnTo>
                    <a:pt x="149" y="279"/>
                  </a:lnTo>
                  <a:lnTo>
                    <a:pt x="140" y="288"/>
                  </a:lnTo>
                  <a:lnTo>
                    <a:pt x="136" y="299"/>
                  </a:lnTo>
                  <a:lnTo>
                    <a:pt x="131" y="308"/>
                  </a:lnTo>
                  <a:lnTo>
                    <a:pt x="127" y="314"/>
                  </a:lnTo>
                  <a:lnTo>
                    <a:pt x="120" y="321"/>
                  </a:lnTo>
                  <a:lnTo>
                    <a:pt x="111" y="325"/>
                  </a:lnTo>
                  <a:lnTo>
                    <a:pt x="98" y="328"/>
                  </a:lnTo>
                  <a:lnTo>
                    <a:pt x="78" y="328"/>
                  </a:lnTo>
                  <a:lnTo>
                    <a:pt x="58" y="321"/>
                  </a:lnTo>
                  <a:lnTo>
                    <a:pt x="49" y="314"/>
                  </a:lnTo>
                  <a:lnTo>
                    <a:pt x="47" y="303"/>
                  </a:lnTo>
                  <a:lnTo>
                    <a:pt x="44" y="285"/>
                  </a:lnTo>
                  <a:lnTo>
                    <a:pt x="40" y="279"/>
                  </a:lnTo>
                  <a:lnTo>
                    <a:pt x="40" y="272"/>
                  </a:lnTo>
                  <a:lnTo>
                    <a:pt x="42" y="267"/>
                  </a:lnTo>
                  <a:lnTo>
                    <a:pt x="47" y="263"/>
                  </a:lnTo>
                  <a:lnTo>
                    <a:pt x="42" y="250"/>
                  </a:lnTo>
                  <a:lnTo>
                    <a:pt x="40" y="241"/>
                  </a:lnTo>
                  <a:lnTo>
                    <a:pt x="40" y="232"/>
                  </a:lnTo>
                  <a:lnTo>
                    <a:pt x="44" y="221"/>
                  </a:lnTo>
                  <a:lnTo>
                    <a:pt x="44" y="209"/>
                  </a:lnTo>
                  <a:lnTo>
                    <a:pt x="44" y="200"/>
                  </a:lnTo>
                  <a:lnTo>
                    <a:pt x="44" y="192"/>
                  </a:lnTo>
                  <a:lnTo>
                    <a:pt x="42" y="180"/>
                  </a:lnTo>
                  <a:lnTo>
                    <a:pt x="20" y="160"/>
                  </a:lnTo>
                  <a:lnTo>
                    <a:pt x="7" y="136"/>
                  </a:lnTo>
                  <a:lnTo>
                    <a:pt x="2" y="109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4" name="Google Shape;934;p67"/>
            <p:cNvSpPr/>
            <p:nvPr/>
          </p:nvSpPr>
          <p:spPr>
            <a:xfrm>
              <a:off x="1052" y="3089"/>
              <a:ext cx="192" cy="229"/>
            </a:xfrm>
            <a:custGeom>
              <a:rect b="b" l="l" r="r" t="t"/>
              <a:pathLst>
                <a:path extrusionOk="0" h="229" w="192">
                  <a:moveTo>
                    <a:pt x="0" y="73"/>
                  </a:moveTo>
                  <a:lnTo>
                    <a:pt x="18" y="40"/>
                  </a:lnTo>
                  <a:lnTo>
                    <a:pt x="40" y="17"/>
                  </a:lnTo>
                  <a:lnTo>
                    <a:pt x="67" y="4"/>
                  </a:lnTo>
                  <a:lnTo>
                    <a:pt x="96" y="0"/>
                  </a:lnTo>
                  <a:lnTo>
                    <a:pt x="125" y="6"/>
                  </a:lnTo>
                  <a:lnTo>
                    <a:pt x="152" y="20"/>
                  </a:lnTo>
                  <a:lnTo>
                    <a:pt x="174" y="42"/>
                  </a:lnTo>
                  <a:lnTo>
                    <a:pt x="192" y="71"/>
                  </a:lnTo>
                  <a:lnTo>
                    <a:pt x="192" y="91"/>
                  </a:lnTo>
                  <a:lnTo>
                    <a:pt x="190" y="109"/>
                  </a:lnTo>
                  <a:lnTo>
                    <a:pt x="185" y="125"/>
                  </a:lnTo>
                  <a:lnTo>
                    <a:pt x="179" y="138"/>
                  </a:lnTo>
                  <a:lnTo>
                    <a:pt x="168" y="151"/>
                  </a:lnTo>
                  <a:lnTo>
                    <a:pt x="154" y="162"/>
                  </a:lnTo>
                  <a:lnTo>
                    <a:pt x="139" y="174"/>
                  </a:lnTo>
                  <a:lnTo>
                    <a:pt x="121" y="187"/>
                  </a:lnTo>
                  <a:lnTo>
                    <a:pt x="116" y="203"/>
                  </a:lnTo>
                  <a:lnTo>
                    <a:pt x="114" y="214"/>
                  </a:lnTo>
                  <a:lnTo>
                    <a:pt x="107" y="225"/>
                  </a:lnTo>
                  <a:lnTo>
                    <a:pt x="87" y="229"/>
                  </a:lnTo>
                  <a:lnTo>
                    <a:pt x="89" y="214"/>
                  </a:lnTo>
                  <a:lnTo>
                    <a:pt x="94" y="185"/>
                  </a:lnTo>
                  <a:lnTo>
                    <a:pt x="98" y="158"/>
                  </a:lnTo>
                  <a:lnTo>
                    <a:pt x="103" y="142"/>
                  </a:lnTo>
                  <a:lnTo>
                    <a:pt x="114" y="125"/>
                  </a:lnTo>
                  <a:lnTo>
                    <a:pt x="118" y="111"/>
                  </a:lnTo>
                  <a:lnTo>
                    <a:pt x="114" y="102"/>
                  </a:lnTo>
                  <a:lnTo>
                    <a:pt x="107" y="98"/>
                  </a:lnTo>
                  <a:lnTo>
                    <a:pt x="96" y="96"/>
                  </a:lnTo>
                  <a:lnTo>
                    <a:pt x="85" y="100"/>
                  </a:lnTo>
                  <a:lnTo>
                    <a:pt x="76" y="107"/>
                  </a:lnTo>
                  <a:lnTo>
                    <a:pt x="72" y="120"/>
                  </a:lnTo>
                  <a:lnTo>
                    <a:pt x="83" y="145"/>
                  </a:lnTo>
                  <a:lnTo>
                    <a:pt x="85" y="171"/>
                  </a:lnTo>
                  <a:lnTo>
                    <a:pt x="78" y="200"/>
                  </a:lnTo>
                  <a:lnTo>
                    <a:pt x="72" y="229"/>
                  </a:lnTo>
                  <a:lnTo>
                    <a:pt x="52" y="220"/>
                  </a:lnTo>
                  <a:lnTo>
                    <a:pt x="45" y="207"/>
                  </a:lnTo>
                  <a:lnTo>
                    <a:pt x="45" y="189"/>
                  </a:lnTo>
                  <a:lnTo>
                    <a:pt x="43" y="169"/>
                  </a:lnTo>
                  <a:lnTo>
                    <a:pt x="18" y="147"/>
                  </a:lnTo>
                  <a:lnTo>
                    <a:pt x="5" y="125"/>
                  </a:lnTo>
                  <a:lnTo>
                    <a:pt x="0" y="102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FFFF6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5" name="Google Shape;935;p67"/>
            <p:cNvSpPr/>
            <p:nvPr/>
          </p:nvSpPr>
          <p:spPr>
            <a:xfrm>
              <a:off x="1057" y="3758"/>
              <a:ext cx="129" cy="78"/>
            </a:xfrm>
            <a:custGeom>
              <a:rect b="b" l="l" r="r" t="t"/>
              <a:pathLst>
                <a:path extrusionOk="0" h="78" w="129">
                  <a:moveTo>
                    <a:pt x="0" y="47"/>
                  </a:moveTo>
                  <a:lnTo>
                    <a:pt x="13" y="18"/>
                  </a:lnTo>
                  <a:lnTo>
                    <a:pt x="20" y="2"/>
                  </a:lnTo>
                  <a:lnTo>
                    <a:pt x="33" y="0"/>
                  </a:lnTo>
                  <a:lnTo>
                    <a:pt x="60" y="0"/>
                  </a:lnTo>
                  <a:lnTo>
                    <a:pt x="84" y="2"/>
                  </a:lnTo>
                  <a:lnTo>
                    <a:pt x="102" y="5"/>
                  </a:lnTo>
                  <a:lnTo>
                    <a:pt x="116" y="7"/>
                  </a:lnTo>
                  <a:lnTo>
                    <a:pt x="122" y="11"/>
                  </a:lnTo>
                  <a:lnTo>
                    <a:pt x="127" y="18"/>
                  </a:lnTo>
                  <a:lnTo>
                    <a:pt x="129" y="31"/>
                  </a:lnTo>
                  <a:lnTo>
                    <a:pt x="127" y="49"/>
                  </a:lnTo>
                  <a:lnTo>
                    <a:pt x="127" y="74"/>
                  </a:lnTo>
                  <a:lnTo>
                    <a:pt x="120" y="76"/>
                  </a:lnTo>
                  <a:lnTo>
                    <a:pt x="105" y="76"/>
                  </a:lnTo>
                  <a:lnTo>
                    <a:pt x="87" y="78"/>
                  </a:lnTo>
                  <a:lnTo>
                    <a:pt x="64" y="78"/>
                  </a:lnTo>
                  <a:lnTo>
                    <a:pt x="42" y="78"/>
                  </a:lnTo>
                  <a:lnTo>
                    <a:pt x="24" y="76"/>
                  </a:lnTo>
                  <a:lnTo>
                    <a:pt x="9" y="74"/>
                  </a:lnTo>
                  <a:lnTo>
                    <a:pt x="2" y="71"/>
                  </a:lnTo>
                  <a:lnTo>
                    <a:pt x="0" y="65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6" name="Google Shape;936;p67"/>
            <p:cNvSpPr/>
            <p:nvPr/>
          </p:nvSpPr>
          <p:spPr>
            <a:xfrm>
              <a:off x="1068" y="3814"/>
              <a:ext cx="62" cy="13"/>
            </a:xfrm>
            <a:custGeom>
              <a:rect b="b" l="l" r="r" t="t"/>
              <a:pathLst>
                <a:path extrusionOk="0" h="13" w="62">
                  <a:moveTo>
                    <a:pt x="0" y="0"/>
                  </a:moveTo>
                  <a:lnTo>
                    <a:pt x="31" y="2"/>
                  </a:lnTo>
                  <a:lnTo>
                    <a:pt x="49" y="2"/>
                  </a:lnTo>
                  <a:lnTo>
                    <a:pt x="56" y="4"/>
                  </a:lnTo>
                  <a:lnTo>
                    <a:pt x="62" y="7"/>
                  </a:lnTo>
                  <a:lnTo>
                    <a:pt x="51" y="11"/>
                  </a:lnTo>
                  <a:lnTo>
                    <a:pt x="31" y="13"/>
                  </a:lnTo>
                  <a:lnTo>
                    <a:pt x="11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7" name="Google Shape;937;p67"/>
            <p:cNvSpPr/>
            <p:nvPr/>
          </p:nvSpPr>
          <p:spPr>
            <a:xfrm>
              <a:off x="1075" y="3771"/>
              <a:ext cx="100" cy="36"/>
            </a:xfrm>
            <a:custGeom>
              <a:rect b="b" l="l" r="r" t="t"/>
              <a:pathLst>
                <a:path extrusionOk="0" h="36" w="100">
                  <a:moveTo>
                    <a:pt x="0" y="25"/>
                  </a:moveTo>
                  <a:lnTo>
                    <a:pt x="2" y="18"/>
                  </a:lnTo>
                  <a:lnTo>
                    <a:pt x="6" y="14"/>
                  </a:lnTo>
                  <a:lnTo>
                    <a:pt x="8" y="7"/>
                  </a:lnTo>
                  <a:lnTo>
                    <a:pt x="11" y="3"/>
                  </a:lnTo>
                  <a:lnTo>
                    <a:pt x="22" y="0"/>
                  </a:lnTo>
                  <a:lnTo>
                    <a:pt x="33" y="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2" y="0"/>
                  </a:lnTo>
                  <a:lnTo>
                    <a:pt x="73" y="3"/>
                  </a:lnTo>
                  <a:lnTo>
                    <a:pt x="82" y="5"/>
                  </a:lnTo>
                  <a:lnTo>
                    <a:pt x="93" y="5"/>
                  </a:lnTo>
                  <a:lnTo>
                    <a:pt x="95" y="14"/>
                  </a:lnTo>
                  <a:lnTo>
                    <a:pt x="98" y="21"/>
                  </a:lnTo>
                  <a:lnTo>
                    <a:pt x="98" y="27"/>
                  </a:lnTo>
                  <a:lnTo>
                    <a:pt x="100" y="36"/>
                  </a:lnTo>
                  <a:lnTo>
                    <a:pt x="87" y="36"/>
                  </a:lnTo>
                  <a:lnTo>
                    <a:pt x="75" y="36"/>
                  </a:lnTo>
                  <a:lnTo>
                    <a:pt x="62" y="34"/>
                  </a:lnTo>
                  <a:lnTo>
                    <a:pt x="51" y="34"/>
                  </a:lnTo>
                  <a:lnTo>
                    <a:pt x="37" y="32"/>
                  </a:lnTo>
                  <a:lnTo>
                    <a:pt x="24" y="29"/>
                  </a:lnTo>
                  <a:lnTo>
                    <a:pt x="13" y="29"/>
                  </a:lnTo>
                  <a:lnTo>
                    <a:pt x="0" y="27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8" name="Google Shape;938;p67"/>
            <p:cNvSpPr/>
            <p:nvPr/>
          </p:nvSpPr>
          <p:spPr>
            <a:xfrm>
              <a:off x="1090" y="3316"/>
              <a:ext cx="83" cy="83"/>
            </a:xfrm>
            <a:custGeom>
              <a:rect b="b" l="l" r="r" t="t"/>
              <a:pathLst>
                <a:path extrusionOk="0" h="83" w="83">
                  <a:moveTo>
                    <a:pt x="0" y="0"/>
                  </a:moveTo>
                  <a:lnTo>
                    <a:pt x="11" y="7"/>
                  </a:lnTo>
                  <a:lnTo>
                    <a:pt x="22" y="11"/>
                  </a:lnTo>
                  <a:lnTo>
                    <a:pt x="34" y="14"/>
                  </a:lnTo>
                  <a:lnTo>
                    <a:pt x="45" y="16"/>
                  </a:lnTo>
                  <a:lnTo>
                    <a:pt x="63" y="11"/>
                  </a:lnTo>
                  <a:lnTo>
                    <a:pt x="72" y="9"/>
                  </a:lnTo>
                  <a:lnTo>
                    <a:pt x="76" y="9"/>
                  </a:lnTo>
                  <a:lnTo>
                    <a:pt x="80" y="11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78" y="27"/>
                  </a:lnTo>
                  <a:lnTo>
                    <a:pt x="78" y="31"/>
                  </a:lnTo>
                  <a:lnTo>
                    <a:pt x="80" y="31"/>
                  </a:lnTo>
                  <a:lnTo>
                    <a:pt x="83" y="34"/>
                  </a:lnTo>
                  <a:lnTo>
                    <a:pt x="83" y="36"/>
                  </a:lnTo>
                  <a:lnTo>
                    <a:pt x="83" y="38"/>
                  </a:lnTo>
                  <a:lnTo>
                    <a:pt x="83" y="40"/>
                  </a:lnTo>
                  <a:lnTo>
                    <a:pt x="78" y="43"/>
                  </a:lnTo>
                  <a:lnTo>
                    <a:pt x="76" y="47"/>
                  </a:lnTo>
                  <a:lnTo>
                    <a:pt x="72" y="49"/>
                  </a:lnTo>
                  <a:lnTo>
                    <a:pt x="67" y="54"/>
                  </a:lnTo>
                  <a:lnTo>
                    <a:pt x="67" y="58"/>
                  </a:lnTo>
                  <a:lnTo>
                    <a:pt x="67" y="65"/>
                  </a:lnTo>
                  <a:lnTo>
                    <a:pt x="67" y="72"/>
                  </a:lnTo>
                  <a:lnTo>
                    <a:pt x="67" y="76"/>
                  </a:lnTo>
                  <a:lnTo>
                    <a:pt x="54" y="81"/>
                  </a:lnTo>
                  <a:lnTo>
                    <a:pt x="40" y="83"/>
                  </a:lnTo>
                  <a:lnTo>
                    <a:pt x="27" y="81"/>
                  </a:lnTo>
                  <a:lnTo>
                    <a:pt x="14" y="76"/>
                  </a:lnTo>
                  <a:lnTo>
                    <a:pt x="9" y="65"/>
                  </a:lnTo>
                  <a:lnTo>
                    <a:pt x="9" y="47"/>
                  </a:lnTo>
                  <a:lnTo>
                    <a:pt x="9" y="31"/>
                  </a:lnTo>
                  <a:lnTo>
                    <a:pt x="9" y="20"/>
                  </a:lnTo>
                  <a:lnTo>
                    <a:pt x="5" y="11"/>
                  </a:lnTo>
                  <a:lnTo>
                    <a:pt x="2" y="7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666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39" name="Google Shape;939;p67"/>
            <p:cNvSpPr/>
            <p:nvPr/>
          </p:nvSpPr>
          <p:spPr>
            <a:xfrm>
              <a:off x="1133" y="2993"/>
              <a:ext cx="122" cy="17"/>
            </a:xfrm>
            <a:custGeom>
              <a:rect b="b" l="l" r="r" t="t"/>
              <a:pathLst>
                <a:path extrusionOk="0" h="17" w="122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1" y="2"/>
                  </a:lnTo>
                  <a:lnTo>
                    <a:pt x="11" y="4"/>
                  </a:lnTo>
                  <a:lnTo>
                    <a:pt x="13" y="4"/>
                  </a:lnTo>
                  <a:lnTo>
                    <a:pt x="17" y="6"/>
                  </a:lnTo>
                  <a:lnTo>
                    <a:pt x="17" y="4"/>
                  </a:lnTo>
                  <a:lnTo>
                    <a:pt x="17" y="2"/>
                  </a:lnTo>
                  <a:lnTo>
                    <a:pt x="17" y="0"/>
                  </a:lnTo>
                  <a:lnTo>
                    <a:pt x="26" y="0"/>
                  </a:lnTo>
                  <a:lnTo>
                    <a:pt x="31" y="2"/>
                  </a:lnTo>
                  <a:lnTo>
                    <a:pt x="35" y="6"/>
                  </a:lnTo>
                  <a:lnTo>
                    <a:pt x="37" y="6"/>
                  </a:lnTo>
                  <a:lnTo>
                    <a:pt x="40" y="4"/>
                  </a:lnTo>
                  <a:lnTo>
                    <a:pt x="40" y="2"/>
                  </a:lnTo>
                  <a:lnTo>
                    <a:pt x="42" y="0"/>
                  </a:lnTo>
                  <a:lnTo>
                    <a:pt x="51" y="2"/>
                  </a:lnTo>
                  <a:lnTo>
                    <a:pt x="55" y="2"/>
                  </a:lnTo>
                  <a:lnTo>
                    <a:pt x="60" y="4"/>
                  </a:lnTo>
                  <a:lnTo>
                    <a:pt x="64" y="6"/>
                  </a:lnTo>
                  <a:lnTo>
                    <a:pt x="64" y="4"/>
                  </a:lnTo>
                  <a:lnTo>
                    <a:pt x="64" y="2"/>
                  </a:lnTo>
                  <a:lnTo>
                    <a:pt x="64" y="0"/>
                  </a:lnTo>
                  <a:lnTo>
                    <a:pt x="71" y="2"/>
                  </a:lnTo>
                  <a:lnTo>
                    <a:pt x="75" y="4"/>
                  </a:lnTo>
                  <a:lnTo>
                    <a:pt x="82" y="6"/>
                  </a:lnTo>
                  <a:lnTo>
                    <a:pt x="84" y="6"/>
                  </a:lnTo>
                  <a:lnTo>
                    <a:pt x="84" y="4"/>
                  </a:lnTo>
                  <a:lnTo>
                    <a:pt x="84" y="2"/>
                  </a:lnTo>
                  <a:lnTo>
                    <a:pt x="87" y="2"/>
                  </a:lnTo>
                  <a:lnTo>
                    <a:pt x="91" y="2"/>
                  </a:lnTo>
                  <a:lnTo>
                    <a:pt x="93" y="2"/>
                  </a:lnTo>
                  <a:lnTo>
                    <a:pt x="95" y="2"/>
                  </a:lnTo>
                  <a:lnTo>
                    <a:pt x="98" y="6"/>
                  </a:lnTo>
                  <a:lnTo>
                    <a:pt x="98" y="9"/>
                  </a:lnTo>
                  <a:lnTo>
                    <a:pt x="100" y="11"/>
                  </a:lnTo>
                  <a:lnTo>
                    <a:pt x="102" y="9"/>
                  </a:lnTo>
                  <a:lnTo>
                    <a:pt x="104" y="6"/>
                  </a:lnTo>
                  <a:lnTo>
                    <a:pt x="104" y="4"/>
                  </a:lnTo>
                  <a:lnTo>
                    <a:pt x="107" y="4"/>
                  </a:lnTo>
                  <a:lnTo>
                    <a:pt x="111" y="4"/>
                  </a:lnTo>
                  <a:lnTo>
                    <a:pt x="113" y="4"/>
                  </a:lnTo>
                  <a:lnTo>
                    <a:pt x="118" y="4"/>
                  </a:lnTo>
                  <a:lnTo>
                    <a:pt x="120" y="4"/>
                  </a:lnTo>
                  <a:lnTo>
                    <a:pt x="120" y="6"/>
                  </a:lnTo>
                  <a:lnTo>
                    <a:pt x="122" y="11"/>
                  </a:lnTo>
                  <a:lnTo>
                    <a:pt x="122" y="13"/>
                  </a:lnTo>
                  <a:lnTo>
                    <a:pt x="122" y="17"/>
                  </a:lnTo>
                  <a:lnTo>
                    <a:pt x="109" y="17"/>
                  </a:lnTo>
                  <a:lnTo>
                    <a:pt x="93" y="15"/>
                  </a:lnTo>
                  <a:lnTo>
                    <a:pt x="78" y="15"/>
                  </a:lnTo>
                  <a:lnTo>
                    <a:pt x="62" y="15"/>
                  </a:lnTo>
                  <a:lnTo>
                    <a:pt x="49" y="13"/>
                  </a:lnTo>
                  <a:lnTo>
                    <a:pt x="33" y="13"/>
                  </a:lnTo>
                  <a:lnTo>
                    <a:pt x="17" y="13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2" y="6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0" name="Google Shape;940;p67"/>
            <p:cNvSpPr/>
            <p:nvPr/>
          </p:nvSpPr>
          <p:spPr>
            <a:xfrm>
              <a:off x="1137" y="3193"/>
              <a:ext cx="22" cy="23"/>
            </a:xfrm>
            <a:custGeom>
              <a:rect b="b" l="l" r="r" t="t"/>
              <a:pathLst>
                <a:path extrusionOk="0" h="23" w="22">
                  <a:moveTo>
                    <a:pt x="0" y="9"/>
                  </a:moveTo>
                  <a:lnTo>
                    <a:pt x="0" y="7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9" y="0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20" y="3"/>
                  </a:lnTo>
                  <a:lnTo>
                    <a:pt x="22" y="5"/>
                  </a:lnTo>
                  <a:lnTo>
                    <a:pt x="22" y="9"/>
                  </a:lnTo>
                  <a:lnTo>
                    <a:pt x="22" y="12"/>
                  </a:lnTo>
                  <a:lnTo>
                    <a:pt x="22" y="16"/>
                  </a:lnTo>
                  <a:lnTo>
                    <a:pt x="20" y="18"/>
                  </a:lnTo>
                  <a:lnTo>
                    <a:pt x="18" y="21"/>
                  </a:lnTo>
                  <a:lnTo>
                    <a:pt x="16" y="23"/>
                  </a:lnTo>
                  <a:lnTo>
                    <a:pt x="13" y="23"/>
                  </a:lnTo>
                  <a:lnTo>
                    <a:pt x="11" y="23"/>
                  </a:lnTo>
                  <a:lnTo>
                    <a:pt x="9" y="23"/>
                  </a:lnTo>
                  <a:lnTo>
                    <a:pt x="7" y="23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6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1" name="Google Shape;941;p67"/>
            <p:cNvSpPr/>
            <p:nvPr/>
          </p:nvSpPr>
          <p:spPr>
            <a:xfrm>
              <a:off x="1253" y="3278"/>
              <a:ext cx="65" cy="31"/>
            </a:xfrm>
            <a:custGeom>
              <a:rect b="b" l="l" r="r" t="t"/>
              <a:pathLst>
                <a:path extrusionOk="0" h="31" w="65">
                  <a:moveTo>
                    <a:pt x="0" y="0"/>
                  </a:moveTo>
                  <a:lnTo>
                    <a:pt x="18" y="2"/>
                  </a:lnTo>
                  <a:lnTo>
                    <a:pt x="36" y="9"/>
                  </a:lnTo>
                  <a:lnTo>
                    <a:pt x="51" y="18"/>
                  </a:lnTo>
                  <a:lnTo>
                    <a:pt x="65" y="29"/>
                  </a:lnTo>
                  <a:lnTo>
                    <a:pt x="65" y="31"/>
                  </a:lnTo>
                  <a:lnTo>
                    <a:pt x="62" y="31"/>
                  </a:lnTo>
                  <a:lnTo>
                    <a:pt x="47" y="29"/>
                  </a:lnTo>
                  <a:lnTo>
                    <a:pt x="31" y="23"/>
                  </a:lnTo>
                  <a:lnTo>
                    <a:pt x="16" y="16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2" name="Google Shape;942;p67"/>
            <p:cNvSpPr/>
            <p:nvPr/>
          </p:nvSpPr>
          <p:spPr>
            <a:xfrm>
              <a:off x="1262" y="2995"/>
              <a:ext cx="36" cy="15"/>
            </a:xfrm>
            <a:custGeom>
              <a:rect b="b" l="l" r="r" t="t"/>
              <a:pathLst>
                <a:path extrusionOk="0" h="15" w="36">
                  <a:moveTo>
                    <a:pt x="0" y="0"/>
                  </a:moveTo>
                  <a:lnTo>
                    <a:pt x="11" y="0"/>
                  </a:lnTo>
                  <a:lnTo>
                    <a:pt x="20" y="0"/>
                  </a:lnTo>
                  <a:lnTo>
                    <a:pt x="27" y="2"/>
                  </a:lnTo>
                  <a:lnTo>
                    <a:pt x="36" y="2"/>
                  </a:lnTo>
                  <a:lnTo>
                    <a:pt x="36" y="4"/>
                  </a:lnTo>
                  <a:lnTo>
                    <a:pt x="36" y="9"/>
                  </a:lnTo>
                  <a:lnTo>
                    <a:pt x="36" y="11"/>
                  </a:lnTo>
                  <a:lnTo>
                    <a:pt x="36" y="15"/>
                  </a:lnTo>
                  <a:lnTo>
                    <a:pt x="24" y="15"/>
                  </a:lnTo>
                  <a:lnTo>
                    <a:pt x="16" y="15"/>
                  </a:lnTo>
                  <a:lnTo>
                    <a:pt x="11" y="15"/>
                  </a:lnTo>
                  <a:lnTo>
                    <a:pt x="2" y="13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3" name="Google Shape;943;p67"/>
            <p:cNvSpPr/>
            <p:nvPr/>
          </p:nvSpPr>
          <p:spPr>
            <a:xfrm>
              <a:off x="1266" y="3068"/>
              <a:ext cx="56" cy="36"/>
            </a:xfrm>
            <a:custGeom>
              <a:rect b="b" l="l" r="r" t="t"/>
              <a:pathLst>
                <a:path extrusionOk="0" h="36" w="56">
                  <a:moveTo>
                    <a:pt x="3" y="32"/>
                  </a:moveTo>
                  <a:lnTo>
                    <a:pt x="16" y="21"/>
                  </a:lnTo>
                  <a:lnTo>
                    <a:pt x="29" y="9"/>
                  </a:lnTo>
                  <a:lnTo>
                    <a:pt x="43" y="3"/>
                  </a:lnTo>
                  <a:lnTo>
                    <a:pt x="56" y="0"/>
                  </a:lnTo>
                  <a:lnTo>
                    <a:pt x="56" y="3"/>
                  </a:lnTo>
                  <a:lnTo>
                    <a:pt x="56" y="5"/>
                  </a:lnTo>
                  <a:lnTo>
                    <a:pt x="56" y="7"/>
                  </a:lnTo>
                  <a:lnTo>
                    <a:pt x="45" y="16"/>
                  </a:lnTo>
                  <a:lnTo>
                    <a:pt x="34" y="25"/>
                  </a:lnTo>
                  <a:lnTo>
                    <a:pt x="20" y="32"/>
                  </a:lnTo>
                  <a:lnTo>
                    <a:pt x="5" y="36"/>
                  </a:lnTo>
                  <a:lnTo>
                    <a:pt x="3" y="34"/>
                  </a:lnTo>
                  <a:lnTo>
                    <a:pt x="0" y="32"/>
                  </a:lnTo>
                  <a:lnTo>
                    <a:pt x="3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4" name="Google Shape;944;p67"/>
            <p:cNvSpPr/>
            <p:nvPr/>
          </p:nvSpPr>
          <p:spPr>
            <a:xfrm>
              <a:off x="1293" y="3193"/>
              <a:ext cx="63" cy="14"/>
            </a:xfrm>
            <a:custGeom>
              <a:rect b="b" l="l" r="r" t="t"/>
              <a:pathLst>
                <a:path extrusionOk="0" h="14" w="63">
                  <a:moveTo>
                    <a:pt x="2" y="3"/>
                  </a:moveTo>
                  <a:lnTo>
                    <a:pt x="11" y="0"/>
                  </a:lnTo>
                  <a:lnTo>
                    <a:pt x="31" y="0"/>
                  </a:lnTo>
                  <a:lnTo>
                    <a:pt x="51" y="3"/>
                  </a:lnTo>
                  <a:lnTo>
                    <a:pt x="63" y="5"/>
                  </a:lnTo>
                  <a:lnTo>
                    <a:pt x="56" y="14"/>
                  </a:lnTo>
                  <a:lnTo>
                    <a:pt x="40" y="14"/>
                  </a:lnTo>
                  <a:lnTo>
                    <a:pt x="20" y="12"/>
                  </a:lnTo>
                  <a:lnTo>
                    <a:pt x="5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5" name="Google Shape;945;p67"/>
            <p:cNvSpPr/>
            <p:nvPr/>
          </p:nvSpPr>
          <p:spPr>
            <a:xfrm>
              <a:off x="1309" y="2995"/>
              <a:ext cx="33" cy="18"/>
            </a:xfrm>
            <a:custGeom>
              <a:rect b="b" l="l" r="r" t="t"/>
              <a:pathLst>
                <a:path extrusionOk="0" h="18" w="33">
                  <a:moveTo>
                    <a:pt x="0" y="0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11" y="2"/>
                  </a:lnTo>
                  <a:lnTo>
                    <a:pt x="15" y="2"/>
                  </a:lnTo>
                  <a:lnTo>
                    <a:pt x="18" y="4"/>
                  </a:lnTo>
                  <a:lnTo>
                    <a:pt x="18" y="7"/>
                  </a:lnTo>
                  <a:lnTo>
                    <a:pt x="18" y="9"/>
                  </a:lnTo>
                  <a:lnTo>
                    <a:pt x="18" y="11"/>
                  </a:lnTo>
                  <a:lnTo>
                    <a:pt x="20" y="11"/>
                  </a:lnTo>
                  <a:lnTo>
                    <a:pt x="22" y="11"/>
                  </a:lnTo>
                  <a:lnTo>
                    <a:pt x="24" y="11"/>
                  </a:lnTo>
                  <a:lnTo>
                    <a:pt x="24" y="9"/>
                  </a:lnTo>
                  <a:lnTo>
                    <a:pt x="24" y="7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31" y="2"/>
                  </a:lnTo>
                  <a:lnTo>
                    <a:pt x="33" y="2"/>
                  </a:lnTo>
                  <a:lnTo>
                    <a:pt x="33" y="7"/>
                  </a:lnTo>
                  <a:lnTo>
                    <a:pt x="33" y="11"/>
                  </a:lnTo>
                  <a:lnTo>
                    <a:pt x="33" y="13"/>
                  </a:lnTo>
                  <a:lnTo>
                    <a:pt x="33" y="18"/>
                  </a:lnTo>
                  <a:lnTo>
                    <a:pt x="20" y="15"/>
                  </a:lnTo>
                  <a:lnTo>
                    <a:pt x="11" y="15"/>
                  </a:lnTo>
                  <a:lnTo>
                    <a:pt x="4" y="1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6" name="Google Shape;946;p67"/>
            <p:cNvSpPr/>
            <p:nvPr/>
          </p:nvSpPr>
          <p:spPr>
            <a:xfrm>
              <a:off x="1351" y="2995"/>
              <a:ext cx="58" cy="20"/>
            </a:xfrm>
            <a:custGeom>
              <a:rect b="b" l="l" r="r" t="t"/>
              <a:pathLst>
                <a:path extrusionOk="0" h="20" w="58">
                  <a:moveTo>
                    <a:pt x="0" y="2"/>
                  </a:moveTo>
                  <a:lnTo>
                    <a:pt x="9" y="2"/>
                  </a:lnTo>
                  <a:lnTo>
                    <a:pt x="18" y="4"/>
                  </a:lnTo>
                  <a:lnTo>
                    <a:pt x="25" y="4"/>
                  </a:lnTo>
                  <a:lnTo>
                    <a:pt x="34" y="7"/>
                  </a:lnTo>
                  <a:lnTo>
                    <a:pt x="36" y="9"/>
                  </a:lnTo>
                  <a:lnTo>
                    <a:pt x="36" y="11"/>
                  </a:lnTo>
                  <a:lnTo>
                    <a:pt x="38" y="11"/>
                  </a:lnTo>
                  <a:lnTo>
                    <a:pt x="40" y="11"/>
                  </a:lnTo>
                  <a:lnTo>
                    <a:pt x="43" y="11"/>
                  </a:lnTo>
                  <a:lnTo>
                    <a:pt x="43" y="9"/>
                  </a:lnTo>
                  <a:lnTo>
                    <a:pt x="43" y="4"/>
                  </a:lnTo>
                  <a:lnTo>
                    <a:pt x="43" y="2"/>
                  </a:lnTo>
                  <a:lnTo>
                    <a:pt x="45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6" y="0"/>
                  </a:lnTo>
                  <a:lnTo>
                    <a:pt x="58" y="0"/>
                  </a:lnTo>
                  <a:lnTo>
                    <a:pt x="58" y="2"/>
                  </a:lnTo>
                  <a:lnTo>
                    <a:pt x="58" y="4"/>
                  </a:lnTo>
                  <a:lnTo>
                    <a:pt x="58" y="7"/>
                  </a:lnTo>
                  <a:lnTo>
                    <a:pt x="56" y="9"/>
                  </a:lnTo>
                  <a:lnTo>
                    <a:pt x="51" y="13"/>
                  </a:lnTo>
                  <a:lnTo>
                    <a:pt x="49" y="15"/>
                  </a:lnTo>
                  <a:lnTo>
                    <a:pt x="45" y="20"/>
                  </a:lnTo>
                  <a:lnTo>
                    <a:pt x="34" y="20"/>
                  </a:lnTo>
                  <a:lnTo>
                    <a:pt x="25" y="20"/>
                  </a:lnTo>
                  <a:lnTo>
                    <a:pt x="14" y="20"/>
                  </a:lnTo>
                  <a:lnTo>
                    <a:pt x="2" y="18"/>
                  </a:lnTo>
                  <a:lnTo>
                    <a:pt x="2" y="13"/>
                  </a:lnTo>
                  <a:lnTo>
                    <a:pt x="2" y="9"/>
                  </a:lnTo>
                  <a:lnTo>
                    <a:pt x="2" y="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7" name="Google Shape;947;p67"/>
            <p:cNvSpPr/>
            <p:nvPr/>
          </p:nvSpPr>
          <p:spPr>
            <a:xfrm>
              <a:off x="1349" y="3468"/>
              <a:ext cx="76" cy="29"/>
            </a:xfrm>
            <a:custGeom>
              <a:rect b="b" l="l" r="r" t="t"/>
              <a:pathLst>
                <a:path extrusionOk="0" h="29" w="76">
                  <a:moveTo>
                    <a:pt x="0" y="2"/>
                  </a:moveTo>
                  <a:lnTo>
                    <a:pt x="11" y="2"/>
                  </a:lnTo>
                  <a:lnTo>
                    <a:pt x="22" y="0"/>
                  </a:lnTo>
                  <a:lnTo>
                    <a:pt x="33" y="0"/>
                  </a:lnTo>
                  <a:lnTo>
                    <a:pt x="45" y="0"/>
                  </a:lnTo>
                  <a:lnTo>
                    <a:pt x="56" y="2"/>
                  </a:lnTo>
                  <a:lnTo>
                    <a:pt x="65" y="7"/>
                  </a:lnTo>
                  <a:lnTo>
                    <a:pt x="71" y="13"/>
                  </a:lnTo>
                  <a:lnTo>
                    <a:pt x="76" y="24"/>
                  </a:lnTo>
                  <a:lnTo>
                    <a:pt x="62" y="24"/>
                  </a:lnTo>
                  <a:lnTo>
                    <a:pt x="56" y="22"/>
                  </a:lnTo>
                  <a:lnTo>
                    <a:pt x="51" y="18"/>
                  </a:lnTo>
                  <a:lnTo>
                    <a:pt x="45" y="11"/>
                  </a:lnTo>
                  <a:lnTo>
                    <a:pt x="42" y="13"/>
                  </a:lnTo>
                  <a:lnTo>
                    <a:pt x="42" y="16"/>
                  </a:lnTo>
                  <a:lnTo>
                    <a:pt x="42" y="20"/>
                  </a:lnTo>
                  <a:lnTo>
                    <a:pt x="40" y="29"/>
                  </a:lnTo>
                  <a:lnTo>
                    <a:pt x="38" y="27"/>
                  </a:lnTo>
                  <a:lnTo>
                    <a:pt x="36" y="27"/>
                  </a:lnTo>
                  <a:lnTo>
                    <a:pt x="33" y="27"/>
                  </a:lnTo>
                  <a:lnTo>
                    <a:pt x="31" y="27"/>
                  </a:lnTo>
                  <a:lnTo>
                    <a:pt x="31" y="22"/>
                  </a:lnTo>
                  <a:lnTo>
                    <a:pt x="29" y="20"/>
                  </a:lnTo>
                  <a:lnTo>
                    <a:pt x="29" y="16"/>
                  </a:lnTo>
                  <a:lnTo>
                    <a:pt x="27" y="13"/>
                  </a:lnTo>
                  <a:lnTo>
                    <a:pt x="24" y="13"/>
                  </a:lnTo>
                  <a:lnTo>
                    <a:pt x="22" y="13"/>
                  </a:lnTo>
                  <a:lnTo>
                    <a:pt x="20" y="11"/>
                  </a:lnTo>
                  <a:lnTo>
                    <a:pt x="20" y="16"/>
                  </a:lnTo>
                  <a:lnTo>
                    <a:pt x="20" y="20"/>
                  </a:lnTo>
                  <a:lnTo>
                    <a:pt x="20" y="24"/>
                  </a:lnTo>
                  <a:lnTo>
                    <a:pt x="20" y="29"/>
                  </a:lnTo>
                  <a:lnTo>
                    <a:pt x="16" y="29"/>
                  </a:lnTo>
                  <a:lnTo>
                    <a:pt x="11" y="29"/>
                  </a:lnTo>
                  <a:lnTo>
                    <a:pt x="9" y="29"/>
                  </a:lnTo>
                  <a:lnTo>
                    <a:pt x="4" y="29"/>
                  </a:lnTo>
                  <a:lnTo>
                    <a:pt x="2" y="22"/>
                  </a:lnTo>
                  <a:lnTo>
                    <a:pt x="2" y="16"/>
                  </a:lnTo>
                  <a:lnTo>
                    <a:pt x="0" y="9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8" name="Google Shape;948;p67"/>
            <p:cNvSpPr/>
            <p:nvPr/>
          </p:nvSpPr>
          <p:spPr>
            <a:xfrm>
              <a:off x="1356" y="3707"/>
              <a:ext cx="131" cy="82"/>
            </a:xfrm>
            <a:custGeom>
              <a:rect b="b" l="l" r="r" t="t"/>
              <a:pathLst>
                <a:path extrusionOk="0" h="82" w="131">
                  <a:moveTo>
                    <a:pt x="0" y="42"/>
                  </a:moveTo>
                  <a:lnTo>
                    <a:pt x="6" y="33"/>
                  </a:lnTo>
                  <a:lnTo>
                    <a:pt x="13" y="22"/>
                  </a:lnTo>
                  <a:lnTo>
                    <a:pt x="17" y="13"/>
                  </a:lnTo>
                  <a:lnTo>
                    <a:pt x="24" y="4"/>
                  </a:lnTo>
                  <a:lnTo>
                    <a:pt x="26" y="4"/>
                  </a:lnTo>
                  <a:lnTo>
                    <a:pt x="29" y="2"/>
                  </a:lnTo>
                  <a:lnTo>
                    <a:pt x="33" y="2"/>
                  </a:lnTo>
                  <a:lnTo>
                    <a:pt x="40" y="2"/>
                  </a:lnTo>
                  <a:lnTo>
                    <a:pt x="51" y="2"/>
                  </a:lnTo>
                  <a:lnTo>
                    <a:pt x="66" y="2"/>
                  </a:lnTo>
                  <a:lnTo>
                    <a:pt x="87" y="0"/>
                  </a:lnTo>
                  <a:lnTo>
                    <a:pt x="113" y="0"/>
                  </a:lnTo>
                  <a:lnTo>
                    <a:pt x="124" y="18"/>
                  </a:lnTo>
                  <a:lnTo>
                    <a:pt x="129" y="33"/>
                  </a:lnTo>
                  <a:lnTo>
                    <a:pt x="131" y="51"/>
                  </a:lnTo>
                  <a:lnTo>
                    <a:pt x="131" y="76"/>
                  </a:lnTo>
                  <a:lnTo>
                    <a:pt x="124" y="76"/>
                  </a:lnTo>
                  <a:lnTo>
                    <a:pt x="109" y="78"/>
                  </a:lnTo>
                  <a:lnTo>
                    <a:pt x="89" y="78"/>
                  </a:lnTo>
                  <a:lnTo>
                    <a:pt x="66" y="80"/>
                  </a:lnTo>
                  <a:lnTo>
                    <a:pt x="44" y="80"/>
                  </a:lnTo>
                  <a:lnTo>
                    <a:pt x="24" y="82"/>
                  </a:lnTo>
                  <a:lnTo>
                    <a:pt x="9" y="80"/>
                  </a:lnTo>
                  <a:lnTo>
                    <a:pt x="0" y="78"/>
                  </a:lnTo>
                  <a:lnTo>
                    <a:pt x="0" y="69"/>
                  </a:lnTo>
                  <a:lnTo>
                    <a:pt x="0" y="60"/>
                  </a:lnTo>
                  <a:lnTo>
                    <a:pt x="0" y="51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49" name="Google Shape;949;p67"/>
            <p:cNvSpPr/>
            <p:nvPr/>
          </p:nvSpPr>
          <p:spPr>
            <a:xfrm>
              <a:off x="1367" y="3756"/>
              <a:ext cx="107" cy="20"/>
            </a:xfrm>
            <a:custGeom>
              <a:rect b="b" l="l" r="r" t="t"/>
              <a:pathLst>
                <a:path extrusionOk="0" h="20" w="107">
                  <a:moveTo>
                    <a:pt x="0" y="13"/>
                  </a:moveTo>
                  <a:lnTo>
                    <a:pt x="2" y="11"/>
                  </a:lnTo>
                  <a:lnTo>
                    <a:pt x="2" y="7"/>
                  </a:lnTo>
                  <a:lnTo>
                    <a:pt x="2" y="4"/>
                  </a:lnTo>
                  <a:lnTo>
                    <a:pt x="2" y="2"/>
                  </a:lnTo>
                  <a:lnTo>
                    <a:pt x="24" y="2"/>
                  </a:lnTo>
                  <a:lnTo>
                    <a:pt x="44" y="2"/>
                  </a:lnTo>
                  <a:lnTo>
                    <a:pt x="58" y="2"/>
                  </a:lnTo>
                  <a:lnTo>
                    <a:pt x="69" y="0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89" y="0"/>
                  </a:lnTo>
                  <a:lnTo>
                    <a:pt x="96" y="0"/>
                  </a:lnTo>
                  <a:lnTo>
                    <a:pt x="102" y="2"/>
                  </a:lnTo>
                  <a:lnTo>
                    <a:pt x="107" y="4"/>
                  </a:lnTo>
                  <a:lnTo>
                    <a:pt x="107" y="9"/>
                  </a:lnTo>
                  <a:lnTo>
                    <a:pt x="107" y="18"/>
                  </a:lnTo>
                  <a:lnTo>
                    <a:pt x="93" y="18"/>
                  </a:lnTo>
                  <a:lnTo>
                    <a:pt x="80" y="20"/>
                  </a:lnTo>
                  <a:lnTo>
                    <a:pt x="67" y="20"/>
                  </a:lnTo>
                  <a:lnTo>
                    <a:pt x="55" y="20"/>
                  </a:lnTo>
                  <a:lnTo>
                    <a:pt x="42" y="20"/>
                  </a:lnTo>
                  <a:lnTo>
                    <a:pt x="29" y="20"/>
                  </a:lnTo>
                  <a:lnTo>
                    <a:pt x="15" y="20"/>
                  </a:lnTo>
                  <a:lnTo>
                    <a:pt x="2" y="20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0" name="Google Shape;950;p67"/>
            <p:cNvSpPr/>
            <p:nvPr/>
          </p:nvSpPr>
          <p:spPr>
            <a:xfrm>
              <a:off x="1376" y="3720"/>
              <a:ext cx="100" cy="25"/>
            </a:xfrm>
            <a:custGeom>
              <a:rect b="b" l="l" r="r" t="t"/>
              <a:pathLst>
                <a:path extrusionOk="0" h="25" w="100">
                  <a:moveTo>
                    <a:pt x="2" y="18"/>
                  </a:moveTo>
                  <a:lnTo>
                    <a:pt x="4" y="14"/>
                  </a:lnTo>
                  <a:lnTo>
                    <a:pt x="6" y="11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7" y="0"/>
                  </a:lnTo>
                  <a:lnTo>
                    <a:pt x="75" y="0"/>
                  </a:lnTo>
                  <a:lnTo>
                    <a:pt x="84" y="0"/>
                  </a:lnTo>
                  <a:lnTo>
                    <a:pt x="91" y="11"/>
                  </a:lnTo>
                  <a:lnTo>
                    <a:pt x="96" y="16"/>
                  </a:lnTo>
                  <a:lnTo>
                    <a:pt x="98" y="20"/>
                  </a:lnTo>
                  <a:lnTo>
                    <a:pt x="100" y="25"/>
                  </a:lnTo>
                  <a:lnTo>
                    <a:pt x="69" y="25"/>
                  </a:lnTo>
                  <a:lnTo>
                    <a:pt x="46" y="25"/>
                  </a:lnTo>
                  <a:lnTo>
                    <a:pt x="31" y="25"/>
                  </a:lnTo>
                  <a:lnTo>
                    <a:pt x="20" y="25"/>
                  </a:lnTo>
                  <a:lnTo>
                    <a:pt x="11" y="25"/>
                  </a:lnTo>
                  <a:lnTo>
                    <a:pt x="6" y="25"/>
                  </a:lnTo>
                  <a:lnTo>
                    <a:pt x="4" y="22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2" y="18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1" name="Google Shape;951;p67"/>
            <p:cNvSpPr/>
            <p:nvPr/>
          </p:nvSpPr>
          <p:spPr>
            <a:xfrm>
              <a:off x="1398" y="3022"/>
              <a:ext cx="36" cy="437"/>
            </a:xfrm>
            <a:custGeom>
              <a:rect b="b" l="l" r="r" t="t"/>
              <a:pathLst>
                <a:path extrusionOk="0" h="437" w="36">
                  <a:moveTo>
                    <a:pt x="2" y="9"/>
                  </a:moveTo>
                  <a:lnTo>
                    <a:pt x="9" y="2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31" y="0"/>
                  </a:lnTo>
                  <a:lnTo>
                    <a:pt x="31" y="2"/>
                  </a:lnTo>
                  <a:lnTo>
                    <a:pt x="31" y="6"/>
                  </a:lnTo>
                  <a:lnTo>
                    <a:pt x="29" y="9"/>
                  </a:lnTo>
                  <a:lnTo>
                    <a:pt x="29" y="13"/>
                  </a:lnTo>
                  <a:lnTo>
                    <a:pt x="27" y="15"/>
                  </a:lnTo>
                  <a:lnTo>
                    <a:pt x="24" y="15"/>
                  </a:lnTo>
                  <a:lnTo>
                    <a:pt x="22" y="17"/>
                  </a:lnTo>
                  <a:lnTo>
                    <a:pt x="22" y="20"/>
                  </a:lnTo>
                  <a:lnTo>
                    <a:pt x="22" y="22"/>
                  </a:lnTo>
                  <a:lnTo>
                    <a:pt x="24" y="22"/>
                  </a:lnTo>
                  <a:lnTo>
                    <a:pt x="27" y="22"/>
                  </a:lnTo>
                  <a:lnTo>
                    <a:pt x="29" y="24"/>
                  </a:lnTo>
                  <a:lnTo>
                    <a:pt x="31" y="24"/>
                  </a:lnTo>
                  <a:lnTo>
                    <a:pt x="29" y="26"/>
                  </a:lnTo>
                  <a:lnTo>
                    <a:pt x="29" y="31"/>
                  </a:lnTo>
                  <a:lnTo>
                    <a:pt x="29" y="33"/>
                  </a:lnTo>
                  <a:lnTo>
                    <a:pt x="29" y="38"/>
                  </a:lnTo>
                  <a:lnTo>
                    <a:pt x="27" y="38"/>
                  </a:lnTo>
                  <a:lnTo>
                    <a:pt x="24" y="38"/>
                  </a:lnTo>
                  <a:lnTo>
                    <a:pt x="22" y="40"/>
                  </a:lnTo>
                  <a:lnTo>
                    <a:pt x="20" y="40"/>
                  </a:lnTo>
                  <a:lnTo>
                    <a:pt x="20" y="42"/>
                  </a:lnTo>
                  <a:lnTo>
                    <a:pt x="20" y="44"/>
                  </a:lnTo>
                  <a:lnTo>
                    <a:pt x="22" y="46"/>
                  </a:lnTo>
                  <a:lnTo>
                    <a:pt x="27" y="46"/>
                  </a:lnTo>
                  <a:lnTo>
                    <a:pt x="29" y="49"/>
                  </a:lnTo>
                  <a:lnTo>
                    <a:pt x="31" y="51"/>
                  </a:lnTo>
                  <a:lnTo>
                    <a:pt x="31" y="53"/>
                  </a:lnTo>
                  <a:lnTo>
                    <a:pt x="31" y="55"/>
                  </a:lnTo>
                  <a:lnTo>
                    <a:pt x="31" y="58"/>
                  </a:lnTo>
                  <a:lnTo>
                    <a:pt x="29" y="58"/>
                  </a:lnTo>
                  <a:lnTo>
                    <a:pt x="27" y="58"/>
                  </a:lnTo>
                  <a:lnTo>
                    <a:pt x="24" y="58"/>
                  </a:lnTo>
                  <a:lnTo>
                    <a:pt x="22" y="60"/>
                  </a:lnTo>
                  <a:lnTo>
                    <a:pt x="22" y="62"/>
                  </a:lnTo>
                  <a:lnTo>
                    <a:pt x="22" y="64"/>
                  </a:lnTo>
                  <a:lnTo>
                    <a:pt x="24" y="64"/>
                  </a:lnTo>
                  <a:lnTo>
                    <a:pt x="27" y="64"/>
                  </a:lnTo>
                  <a:lnTo>
                    <a:pt x="29" y="64"/>
                  </a:lnTo>
                  <a:lnTo>
                    <a:pt x="31" y="67"/>
                  </a:lnTo>
                  <a:lnTo>
                    <a:pt x="33" y="69"/>
                  </a:lnTo>
                  <a:lnTo>
                    <a:pt x="33" y="71"/>
                  </a:lnTo>
                  <a:lnTo>
                    <a:pt x="33" y="73"/>
                  </a:lnTo>
                  <a:lnTo>
                    <a:pt x="33" y="75"/>
                  </a:lnTo>
                  <a:lnTo>
                    <a:pt x="29" y="78"/>
                  </a:lnTo>
                  <a:lnTo>
                    <a:pt x="24" y="78"/>
                  </a:lnTo>
                  <a:lnTo>
                    <a:pt x="20" y="80"/>
                  </a:lnTo>
                  <a:lnTo>
                    <a:pt x="16" y="82"/>
                  </a:lnTo>
                  <a:lnTo>
                    <a:pt x="16" y="84"/>
                  </a:lnTo>
                  <a:lnTo>
                    <a:pt x="16" y="87"/>
                  </a:lnTo>
                  <a:lnTo>
                    <a:pt x="20" y="87"/>
                  </a:lnTo>
                  <a:lnTo>
                    <a:pt x="24" y="87"/>
                  </a:lnTo>
                  <a:lnTo>
                    <a:pt x="29" y="89"/>
                  </a:lnTo>
                  <a:lnTo>
                    <a:pt x="33" y="89"/>
                  </a:lnTo>
                  <a:lnTo>
                    <a:pt x="33" y="91"/>
                  </a:lnTo>
                  <a:lnTo>
                    <a:pt x="33" y="93"/>
                  </a:lnTo>
                  <a:lnTo>
                    <a:pt x="31" y="98"/>
                  </a:lnTo>
                  <a:lnTo>
                    <a:pt x="31" y="100"/>
                  </a:lnTo>
                  <a:lnTo>
                    <a:pt x="29" y="100"/>
                  </a:lnTo>
                  <a:lnTo>
                    <a:pt x="24" y="100"/>
                  </a:lnTo>
                  <a:lnTo>
                    <a:pt x="22" y="102"/>
                  </a:lnTo>
                  <a:lnTo>
                    <a:pt x="18" y="102"/>
                  </a:lnTo>
                  <a:lnTo>
                    <a:pt x="16" y="104"/>
                  </a:lnTo>
                  <a:lnTo>
                    <a:pt x="16" y="107"/>
                  </a:lnTo>
                  <a:lnTo>
                    <a:pt x="16" y="109"/>
                  </a:lnTo>
                  <a:lnTo>
                    <a:pt x="18" y="111"/>
                  </a:lnTo>
                  <a:lnTo>
                    <a:pt x="22" y="111"/>
                  </a:lnTo>
                  <a:lnTo>
                    <a:pt x="27" y="111"/>
                  </a:lnTo>
                  <a:lnTo>
                    <a:pt x="29" y="111"/>
                  </a:lnTo>
                  <a:lnTo>
                    <a:pt x="33" y="111"/>
                  </a:lnTo>
                  <a:lnTo>
                    <a:pt x="33" y="113"/>
                  </a:lnTo>
                  <a:lnTo>
                    <a:pt x="33" y="116"/>
                  </a:lnTo>
                  <a:lnTo>
                    <a:pt x="33" y="120"/>
                  </a:lnTo>
                  <a:lnTo>
                    <a:pt x="33" y="122"/>
                  </a:lnTo>
                  <a:lnTo>
                    <a:pt x="29" y="125"/>
                  </a:lnTo>
                  <a:lnTo>
                    <a:pt x="22" y="125"/>
                  </a:lnTo>
                  <a:lnTo>
                    <a:pt x="18" y="125"/>
                  </a:lnTo>
                  <a:lnTo>
                    <a:pt x="11" y="125"/>
                  </a:lnTo>
                  <a:lnTo>
                    <a:pt x="13" y="133"/>
                  </a:lnTo>
                  <a:lnTo>
                    <a:pt x="20" y="136"/>
                  </a:lnTo>
                  <a:lnTo>
                    <a:pt x="27" y="136"/>
                  </a:lnTo>
                  <a:lnTo>
                    <a:pt x="33" y="136"/>
                  </a:lnTo>
                  <a:lnTo>
                    <a:pt x="36" y="140"/>
                  </a:lnTo>
                  <a:lnTo>
                    <a:pt x="36" y="142"/>
                  </a:lnTo>
                  <a:lnTo>
                    <a:pt x="33" y="145"/>
                  </a:lnTo>
                  <a:lnTo>
                    <a:pt x="31" y="149"/>
                  </a:lnTo>
                  <a:lnTo>
                    <a:pt x="29" y="149"/>
                  </a:lnTo>
                  <a:lnTo>
                    <a:pt x="27" y="149"/>
                  </a:lnTo>
                  <a:lnTo>
                    <a:pt x="22" y="149"/>
                  </a:lnTo>
                  <a:lnTo>
                    <a:pt x="20" y="151"/>
                  </a:lnTo>
                  <a:lnTo>
                    <a:pt x="22" y="151"/>
                  </a:lnTo>
                  <a:lnTo>
                    <a:pt x="20" y="154"/>
                  </a:lnTo>
                  <a:lnTo>
                    <a:pt x="24" y="154"/>
                  </a:lnTo>
                  <a:lnTo>
                    <a:pt x="29" y="154"/>
                  </a:lnTo>
                  <a:lnTo>
                    <a:pt x="31" y="156"/>
                  </a:lnTo>
                  <a:lnTo>
                    <a:pt x="36" y="156"/>
                  </a:lnTo>
                  <a:lnTo>
                    <a:pt x="36" y="158"/>
                  </a:lnTo>
                  <a:lnTo>
                    <a:pt x="36" y="160"/>
                  </a:lnTo>
                  <a:lnTo>
                    <a:pt x="33" y="165"/>
                  </a:lnTo>
                  <a:lnTo>
                    <a:pt x="33" y="167"/>
                  </a:lnTo>
                  <a:lnTo>
                    <a:pt x="31" y="167"/>
                  </a:lnTo>
                  <a:lnTo>
                    <a:pt x="27" y="167"/>
                  </a:lnTo>
                  <a:lnTo>
                    <a:pt x="24" y="167"/>
                  </a:lnTo>
                  <a:lnTo>
                    <a:pt x="20" y="167"/>
                  </a:lnTo>
                  <a:lnTo>
                    <a:pt x="18" y="169"/>
                  </a:lnTo>
                  <a:lnTo>
                    <a:pt x="18" y="171"/>
                  </a:lnTo>
                  <a:lnTo>
                    <a:pt x="16" y="174"/>
                  </a:lnTo>
                  <a:lnTo>
                    <a:pt x="20" y="174"/>
                  </a:lnTo>
                  <a:lnTo>
                    <a:pt x="27" y="174"/>
                  </a:lnTo>
                  <a:lnTo>
                    <a:pt x="31" y="174"/>
                  </a:lnTo>
                  <a:lnTo>
                    <a:pt x="36" y="174"/>
                  </a:lnTo>
                  <a:lnTo>
                    <a:pt x="36" y="180"/>
                  </a:lnTo>
                  <a:lnTo>
                    <a:pt x="36" y="185"/>
                  </a:lnTo>
                  <a:lnTo>
                    <a:pt x="29" y="189"/>
                  </a:lnTo>
                  <a:lnTo>
                    <a:pt x="20" y="192"/>
                  </a:lnTo>
                  <a:lnTo>
                    <a:pt x="20" y="194"/>
                  </a:lnTo>
                  <a:lnTo>
                    <a:pt x="20" y="196"/>
                  </a:lnTo>
                  <a:lnTo>
                    <a:pt x="20" y="198"/>
                  </a:lnTo>
                  <a:lnTo>
                    <a:pt x="24" y="200"/>
                  </a:lnTo>
                  <a:lnTo>
                    <a:pt x="29" y="200"/>
                  </a:lnTo>
                  <a:lnTo>
                    <a:pt x="31" y="200"/>
                  </a:lnTo>
                  <a:lnTo>
                    <a:pt x="33" y="200"/>
                  </a:lnTo>
                  <a:lnTo>
                    <a:pt x="33" y="203"/>
                  </a:lnTo>
                  <a:lnTo>
                    <a:pt x="33" y="205"/>
                  </a:lnTo>
                  <a:lnTo>
                    <a:pt x="33" y="207"/>
                  </a:lnTo>
                  <a:lnTo>
                    <a:pt x="33" y="209"/>
                  </a:lnTo>
                  <a:lnTo>
                    <a:pt x="29" y="212"/>
                  </a:lnTo>
                  <a:lnTo>
                    <a:pt x="24" y="212"/>
                  </a:lnTo>
                  <a:lnTo>
                    <a:pt x="20" y="214"/>
                  </a:lnTo>
                  <a:lnTo>
                    <a:pt x="16" y="216"/>
                  </a:lnTo>
                  <a:lnTo>
                    <a:pt x="16" y="218"/>
                  </a:lnTo>
                  <a:lnTo>
                    <a:pt x="16" y="221"/>
                  </a:lnTo>
                  <a:lnTo>
                    <a:pt x="13" y="223"/>
                  </a:lnTo>
                  <a:lnTo>
                    <a:pt x="18" y="223"/>
                  </a:lnTo>
                  <a:lnTo>
                    <a:pt x="24" y="223"/>
                  </a:lnTo>
                  <a:lnTo>
                    <a:pt x="29" y="223"/>
                  </a:lnTo>
                  <a:lnTo>
                    <a:pt x="33" y="223"/>
                  </a:lnTo>
                  <a:lnTo>
                    <a:pt x="33" y="225"/>
                  </a:lnTo>
                  <a:lnTo>
                    <a:pt x="33" y="227"/>
                  </a:lnTo>
                  <a:lnTo>
                    <a:pt x="33" y="232"/>
                  </a:lnTo>
                  <a:lnTo>
                    <a:pt x="31" y="234"/>
                  </a:lnTo>
                  <a:lnTo>
                    <a:pt x="24" y="236"/>
                  </a:lnTo>
                  <a:lnTo>
                    <a:pt x="22" y="236"/>
                  </a:lnTo>
                  <a:lnTo>
                    <a:pt x="20" y="238"/>
                  </a:lnTo>
                  <a:lnTo>
                    <a:pt x="18" y="241"/>
                  </a:lnTo>
                  <a:lnTo>
                    <a:pt x="20" y="243"/>
                  </a:lnTo>
                  <a:lnTo>
                    <a:pt x="20" y="245"/>
                  </a:lnTo>
                  <a:lnTo>
                    <a:pt x="24" y="243"/>
                  </a:lnTo>
                  <a:lnTo>
                    <a:pt x="27" y="243"/>
                  </a:lnTo>
                  <a:lnTo>
                    <a:pt x="31" y="243"/>
                  </a:lnTo>
                  <a:lnTo>
                    <a:pt x="33" y="243"/>
                  </a:lnTo>
                  <a:lnTo>
                    <a:pt x="33" y="245"/>
                  </a:lnTo>
                  <a:lnTo>
                    <a:pt x="33" y="247"/>
                  </a:lnTo>
                  <a:lnTo>
                    <a:pt x="33" y="252"/>
                  </a:lnTo>
                  <a:lnTo>
                    <a:pt x="33" y="254"/>
                  </a:lnTo>
                  <a:lnTo>
                    <a:pt x="31" y="254"/>
                  </a:lnTo>
                  <a:lnTo>
                    <a:pt x="29" y="256"/>
                  </a:lnTo>
                  <a:lnTo>
                    <a:pt x="24" y="258"/>
                  </a:lnTo>
                  <a:lnTo>
                    <a:pt x="20" y="263"/>
                  </a:lnTo>
                  <a:lnTo>
                    <a:pt x="22" y="265"/>
                  </a:lnTo>
                  <a:lnTo>
                    <a:pt x="24" y="267"/>
                  </a:lnTo>
                  <a:lnTo>
                    <a:pt x="29" y="267"/>
                  </a:lnTo>
                  <a:lnTo>
                    <a:pt x="33" y="270"/>
                  </a:lnTo>
                  <a:lnTo>
                    <a:pt x="31" y="274"/>
                  </a:lnTo>
                  <a:lnTo>
                    <a:pt x="29" y="276"/>
                  </a:lnTo>
                  <a:lnTo>
                    <a:pt x="24" y="279"/>
                  </a:lnTo>
                  <a:lnTo>
                    <a:pt x="18" y="283"/>
                  </a:lnTo>
                  <a:lnTo>
                    <a:pt x="20" y="285"/>
                  </a:lnTo>
                  <a:lnTo>
                    <a:pt x="22" y="285"/>
                  </a:lnTo>
                  <a:lnTo>
                    <a:pt x="27" y="285"/>
                  </a:lnTo>
                  <a:lnTo>
                    <a:pt x="33" y="285"/>
                  </a:lnTo>
                  <a:lnTo>
                    <a:pt x="31" y="287"/>
                  </a:lnTo>
                  <a:lnTo>
                    <a:pt x="31" y="292"/>
                  </a:lnTo>
                  <a:lnTo>
                    <a:pt x="31" y="294"/>
                  </a:lnTo>
                  <a:lnTo>
                    <a:pt x="31" y="296"/>
                  </a:lnTo>
                  <a:lnTo>
                    <a:pt x="29" y="296"/>
                  </a:lnTo>
                  <a:lnTo>
                    <a:pt x="24" y="296"/>
                  </a:lnTo>
                  <a:lnTo>
                    <a:pt x="22" y="299"/>
                  </a:lnTo>
                  <a:lnTo>
                    <a:pt x="20" y="299"/>
                  </a:lnTo>
                  <a:lnTo>
                    <a:pt x="20" y="301"/>
                  </a:lnTo>
                  <a:lnTo>
                    <a:pt x="20" y="303"/>
                  </a:lnTo>
                  <a:lnTo>
                    <a:pt x="20" y="305"/>
                  </a:lnTo>
                  <a:lnTo>
                    <a:pt x="22" y="305"/>
                  </a:lnTo>
                  <a:lnTo>
                    <a:pt x="24" y="308"/>
                  </a:lnTo>
                  <a:lnTo>
                    <a:pt x="27" y="308"/>
                  </a:lnTo>
                  <a:lnTo>
                    <a:pt x="29" y="310"/>
                  </a:lnTo>
                  <a:lnTo>
                    <a:pt x="31" y="310"/>
                  </a:lnTo>
                  <a:lnTo>
                    <a:pt x="31" y="312"/>
                  </a:lnTo>
                  <a:lnTo>
                    <a:pt x="31" y="314"/>
                  </a:lnTo>
                  <a:lnTo>
                    <a:pt x="20" y="317"/>
                  </a:lnTo>
                  <a:lnTo>
                    <a:pt x="16" y="317"/>
                  </a:lnTo>
                  <a:lnTo>
                    <a:pt x="11" y="317"/>
                  </a:lnTo>
                  <a:lnTo>
                    <a:pt x="7" y="319"/>
                  </a:lnTo>
                  <a:lnTo>
                    <a:pt x="9" y="321"/>
                  </a:lnTo>
                  <a:lnTo>
                    <a:pt x="11" y="321"/>
                  </a:lnTo>
                  <a:lnTo>
                    <a:pt x="18" y="323"/>
                  </a:lnTo>
                  <a:lnTo>
                    <a:pt x="29" y="325"/>
                  </a:lnTo>
                  <a:lnTo>
                    <a:pt x="31" y="328"/>
                  </a:lnTo>
                  <a:lnTo>
                    <a:pt x="31" y="330"/>
                  </a:lnTo>
                  <a:lnTo>
                    <a:pt x="31" y="332"/>
                  </a:lnTo>
                  <a:lnTo>
                    <a:pt x="31" y="334"/>
                  </a:lnTo>
                  <a:lnTo>
                    <a:pt x="27" y="334"/>
                  </a:lnTo>
                  <a:lnTo>
                    <a:pt x="22" y="334"/>
                  </a:lnTo>
                  <a:lnTo>
                    <a:pt x="18" y="337"/>
                  </a:lnTo>
                  <a:lnTo>
                    <a:pt x="11" y="341"/>
                  </a:lnTo>
                  <a:lnTo>
                    <a:pt x="13" y="341"/>
                  </a:lnTo>
                  <a:lnTo>
                    <a:pt x="13" y="343"/>
                  </a:lnTo>
                  <a:lnTo>
                    <a:pt x="18" y="343"/>
                  </a:lnTo>
                  <a:lnTo>
                    <a:pt x="22" y="343"/>
                  </a:lnTo>
                  <a:lnTo>
                    <a:pt x="24" y="343"/>
                  </a:lnTo>
                  <a:lnTo>
                    <a:pt x="29" y="343"/>
                  </a:lnTo>
                  <a:lnTo>
                    <a:pt x="29" y="346"/>
                  </a:lnTo>
                  <a:lnTo>
                    <a:pt x="29" y="350"/>
                  </a:lnTo>
                  <a:lnTo>
                    <a:pt x="29" y="352"/>
                  </a:lnTo>
                  <a:lnTo>
                    <a:pt x="29" y="357"/>
                  </a:lnTo>
                  <a:lnTo>
                    <a:pt x="24" y="357"/>
                  </a:lnTo>
                  <a:lnTo>
                    <a:pt x="20" y="357"/>
                  </a:lnTo>
                  <a:lnTo>
                    <a:pt x="13" y="359"/>
                  </a:lnTo>
                  <a:lnTo>
                    <a:pt x="9" y="359"/>
                  </a:lnTo>
                  <a:lnTo>
                    <a:pt x="7" y="361"/>
                  </a:lnTo>
                  <a:lnTo>
                    <a:pt x="9" y="363"/>
                  </a:lnTo>
                  <a:lnTo>
                    <a:pt x="13" y="363"/>
                  </a:lnTo>
                  <a:lnTo>
                    <a:pt x="20" y="363"/>
                  </a:lnTo>
                  <a:lnTo>
                    <a:pt x="24" y="366"/>
                  </a:lnTo>
                  <a:lnTo>
                    <a:pt x="29" y="366"/>
                  </a:lnTo>
                  <a:lnTo>
                    <a:pt x="29" y="368"/>
                  </a:lnTo>
                  <a:lnTo>
                    <a:pt x="29" y="370"/>
                  </a:lnTo>
                  <a:lnTo>
                    <a:pt x="29" y="375"/>
                  </a:lnTo>
                  <a:lnTo>
                    <a:pt x="27" y="377"/>
                  </a:lnTo>
                  <a:lnTo>
                    <a:pt x="22" y="377"/>
                  </a:lnTo>
                  <a:lnTo>
                    <a:pt x="18" y="377"/>
                  </a:lnTo>
                  <a:lnTo>
                    <a:pt x="13" y="379"/>
                  </a:lnTo>
                  <a:lnTo>
                    <a:pt x="7" y="379"/>
                  </a:lnTo>
                  <a:lnTo>
                    <a:pt x="9" y="381"/>
                  </a:lnTo>
                  <a:lnTo>
                    <a:pt x="9" y="383"/>
                  </a:lnTo>
                  <a:lnTo>
                    <a:pt x="9" y="386"/>
                  </a:lnTo>
                  <a:lnTo>
                    <a:pt x="13" y="386"/>
                  </a:lnTo>
                  <a:lnTo>
                    <a:pt x="20" y="386"/>
                  </a:lnTo>
                  <a:lnTo>
                    <a:pt x="24" y="386"/>
                  </a:lnTo>
                  <a:lnTo>
                    <a:pt x="29" y="386"/>
                  </a:lnTo>
                  <a:lnTo>
                    <a:pt x="29" y="388"/>
                  </a:lnTo>
                  <a:lnTo>
                    <a:pt x="29" y="390"/>
                  </a:lnTo>
                  <a:lnTo>
                    <a:pt x="29" y="392"/>
                  </a:lnTo>
                  <a:lnTo>
                    <a:pt x="24" y="392"/>
                  </a:lnTo>
                  <a:lnTo>
                    <a:pt x="18" y="392"/>
                  </a:lnTo>
                  <a:lnTo>
                    <a:pt x="13" y="392"/>
                  </a:lnTo>
                  <a:lnTo>
                    <a:pt x="7" y="392"/>
                  </a:lnTo>
                  <a:lnTo>
                    <a:pt x="7" y="395"/>
                  </a:lnTo>
                  <a:lnTo>
                    <a:pt x="7" y="397"/>
                  </a:lnTo>
                  <a:lnTo>
                    <a:pt x="7" y="399"/>
                  </a:lnTo>
                  <a:lnTo>
                    <a:pt x="13" y="399"/>
                  </a:lnTo>
                  <a:lnTo>
                    <a:pt x="18" y="399"/>
                  </a:lnTo>
                  <a:lnTo>
                    <a:pt x="24" y="401"/>
                  </a:lnTo>
                  <a:lnTo>
                    <a:pt x="29" y="401"/>
                  </a:lnTo>
                  <a:lnTo>
                    <a:pt x="27" y="404"/>
                  </a:lnTo>
                  <a:lnTo>
                    <a:pt x="27" y="408"/>
                  </a:lnTo>
                  <a:lnTo>
                    <a:pt x="27" y="410"/>
                  </a:lnTo>
                  <a:lnTo>
                    <a:pt x="27" y="415"/>
                  </a:lnTo>
                  <a:lnTo>
                    <a:pt x="20" y="417"/>
                  </a:lnTo>
                  <a:lnTo>
                    <a:pt x="18" y="417"/>
                  </a:lnTo>
                  <a:lnTo>
                    <a:pt x="16" y="417"/>
                  </a:lnTo>
                  <a:lnTo>
                    <a:pt x="13" y="419"/>
                  </a:lnTo>
                  <a:lnTo>
                    <a:pt x="16" y="421"/>
                  </a:lnTo>
                  <a:lnTo>
                    <a:pt x="18" y="424"/>
                  </a:lnTo>
                  <a:lnTo>
                    <a:pt x="20" y="424"/>
                  </a:lnTo>
                  <a:lnTo>
                    <a:pt x="22" y="424"/>
                  </a:lnTo>
                  <a:lnTo>
                    <a:pt x="27" y="424"/>
                  </a:lnTo>
                  <a:lnTo>
                    <a:pt x="29" y="424"/>
                  </a:lnTo>
                  <a:lnTo>
                    <a:pt x="27" y="426"/>
                  </a:lnTo>
                  <a:lnTo>
                    <a:pt x="27" y="428"/>
                  </a:lnTo>
                  <a:lnTo>
                    <a:pt x="27" y="430"/>
                  </a:lnTo>
                  <a:lnTo>
                    <a:pt x="22" y="433"/>
                  </a:lnTo>
                  <a:lnTo>
                    <a:pt x="13" y="435"/>
                  </a:lnTo>
                  <a:lnTo>
                    <a:pt x="7" y="437"/>
                  </a:lnTo>
                  <a:lnTo>
                    <a:pt x="0" y="433"/>
                  </a:lnTo>
                  <a:lnTo>
                    <a:pt x="0" y="323"/>
                  </a:lnTo>
                  <a:lnTo>
                    <a:pt x="2" y="218"/>
                  </a:lnTo>
                  <a:lnTo>
                    <a:pt x="4" y="113"/>
                  </a:lnTo>
                  <a:lnTo>
                    <a:pt x="2" y="9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2" name="Google Shape;952;p67"/>
            <p:cNvSpPr/>
            <p:nvPr/>
          </p:nvSpPr>
          <p:spPr>
            <a:xfrm>
              <a:off x="1411" y="3002"/>
              <a:ext cx="18" cy="15"/>
            </a:xfrm>
            <a:custGeom>
              <a:rect b="b" l="l" r="r" t="t"/>
              <a:pathLst>
                <a:path extrusionOk="0" h="15" w="18">
                  <a:moveTo>
                    <a:pt x="0" y="13"/>
                  </a:moveTo>
                  <a:lnTo>
                    <a:pt x="7" y="6"/>
                  </a:lnTo>
                  <a:lnTo>
                    <a:pt x="11" y="2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18" y="8"/>
                  </a:lnTo>
                  <a:lnTo>
                    <a:pt x="16" y="11"/>
                  </a:lnTo>
                  <a:lnTo>
                    <a:pt x="14" y="13"/>
                  </a:lnTo>
                  <a:lnTo>
                    <a:pt x="9" y="13"/>
                  </a:lnTo>
                  <a:lnTo>
                    <a:pt x="7" y="15"/>
                  </a:lnTo>
                  <a:lnTo>
                    <a:pt x="3" y="15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53" name="Google Shape;953;p67"/>
          <p:cNvGrpSpPr/>
          <p:nvPr/>
        </p:nvGrpSpPr>
        <p:grpSpPr>
          <a:xfrm>
            <a:off x="2690812" y="4892675"/>
            <a:ext cx="671512" cy="396875"/>
            <a:chOff x="1695" y="3082"/>
            <a:chExt cx="423" cy="250"/>
          </a:xfrm>
        </p:grpSpPr>
        <p:sp>
          <p:nvSpPr>
            <p:cNvPr id="954" name="Google Shape;954;p67"/>
            <p:cNvSpPr/>
            <p:nvPr/>
          </p:nvSpPr>
          <p:spPr>
            <a:xfrm>
              <a:off x="1695" y="3082"/>
              <a:ext cx="423" cy="250"/>
            </a:xfrm>
            <a:custGeom>
              <a:rect b="b" l="l" r="r" t="t"/>
              <a:pathLst>
                <a:path extrusionOk="0" h="250" w="423">
                  <a:moveTo>
                    <a:pt x="0" y="78"/>
                  </a:moveTo>
                  <a:lnTo>
                    <a:pt x="9" y="71"/>
                  </a:lnTo>
                  <a:lnTo>
                    <a:pt x="26" y="69"/>
                  </a:lnTo>
                  <a:lnTo>
                    <a:pt x="46" y="69"/>
                  </a:lnTo>
                  <a:lnTo>
                    <a:pt x="71" y="69"/>
                  </a:lnTo>
                  <a:lnTo>
                    <a:pt x="96" y="71"/>
                  </a:lnTo>
                  <a:lnTo>
                    <a:pt x="118" y="73"/>
                  </a:lnTo>
                  <a:lnTo>
                    <a:pt x="138" y="76"/>
                  </a:lnTo>
                  <a:lnTo>
                    <a:pt x="151" y="76"/>
                  </a:lnTo>
                  <a:lnTo>
                    <a:pt x="151" y="58"/>
                  </a:lnTo>
                  <a:lnTo>
                    <a:pt x="149" y="36"/>
                  </a:lnTo>
                  <a:lnTo>
                    <a:pt x="149" y="15"/>
                  </a:lnTo>
                  <a:lnTo>
                    <a:pt x="151" y="0"/>
                  </a:lnTo>
                  <a:lnTo>
                    <a:pt x="156" y="2"/>
                  </a:lnTo>
                  <a:lnTo>
                    <a:pt x="158" y="2"/>
                  </a:lnTo>
                  <a:lnTo>
                    <a:pt x="162" y="2"/>
                  </a:lnTo>
                  <a:lnTo>
                    <a:pt x="165" y="2"/>
                  </a:lnTo>
                  <a:lnTo>
                    <a:pt x="196" y="18"/>
                  </a:lnTo>
                  <a:lnTo>
                    <a:pt x="229" y="33"/>
                  </a:lnTo>
                  <a:lnTo>
                    <a:pt x="261" y="47"/>
                  </a:lnTo>
                  <a:lnTo>
                    <a:pt x="292" y="60"/>
                  </a:lnTo>
                  <a:lnTo>
                    <a:pt x="325" y="71"/>
                  </a:lnTo>
                  <a:lnTo>
                    <a:pt x="356" y="82"/>
                  </a:lnTo>
                  <a:lnTo>
                    <a:pt x="390" y="91"/>
                  </a:lnTo>
                  <a:lnTo>
                    <a:pt x="423" y="103"/>
                  </a:lnTo>
                  <a:lnTo>
                    <a:pt x="423" y="105"/>
                  </a:lnTo>
                  <a:lnTo>
                    <a:pt x="423" y="107"/>
                  </a:lnTo>
                  <a:lnTo>
                    <a:pt x="423" y="109"/>
                  </a:lnTo>
                  <a:lnTo>
                    <a:pt x="392" y="123"/>
                  </a:lnTo>
                  <a:lnTo>
                    <a:pt x="361" y="140"/>
                  </a:lnTo>
                  <a:lnTo>
                    <a:pt x="330" y="158"/>
                  </a:lnTo>
                  <a:lnTo>
                    <a:pt x="298" y="176"/>
                  </a:lnTo>
                  <a:lnTo>
                    <a:pt x="265" y="194"/>
                  </a:lnTo>
                  <a:lnTo>
                    <a:pt x="234" y="214"/>
                  </a:lnTo>
                  <a:lnTo>
                    <a:pt x="203" y="232"/>
                  </a:lnTo>
                  <a:lnTo>
                    <a:pt x="171" y="250"/>
                  </a:lnTo>
                  <a:lnTo>
                    <a:pt x="169" y="248"/>
                  </a:lnTo>
                  <a:lnTo>
                    <a:pt x="167" y="248"/>
                  </a:lnTo>
                  <a:lnTo>
                    <a:pt x="165" y="248"/>
                  </a:lnTo>
                  <a:lnTo>
                    <a:pt x="165" y="232"/>
                  </a:lnTo>
                  <a:lnTo>
                    <a:pt x="165" y="216"/>
                  </a:lnTo>
                  <a:lnTo>
                    <a:pt x="162" y="201"/>
                  </a:lnTo>
                  <a:lnTo>
                    <a:pt x="162" y="185"/>
                  </a:lnTo>
                  <a:lnTo>
                    <a:pt x="145" y="187"/>
                  </a:lnTo>
                  <a:lnTo>
                    <a:pt x="127" y="190"/>
                  </a:lnTo>
                  <a:lnTo>
                    <a:pt x="109" y="192"/>
                  </a:lnTo>
                  <a:lnTo>
                    <a:pt x="89" y="196"/>
                  </a:lnTo>
                  <a:lnTo>
                    <a:pt x="71" y="198"/>
                  </a:lnTo>
                  <a:lnTo>
                    <a:pt x="51" y="201"/>
                  </a:lnTo>
                  <a:lnTo>
                    <a:pt x="31" y="201"/>
                  </a:lnTo>
                  <a:lnTo>
                    <a:pt x="11" y="201"/>
                  </a:lnTo>
                  <a:lnTo>
                    <a:pt x="6" y="187"/>
                  </a:lnTo>
                  <a:lnTo>
                    <a:pt x="6" y="161"/>
                  </a:lnTo>
                  <a:lnTo>
                    <a:pt x="6" y="134"/>
                  </a:lnTo>
                  <a:lnTo>
                    <a:pt x="6" y="118"/>
                  </a:lnTo>
                  <a:lnTo>
                    <a:pt x="2" y="103"/>
                  </a:lnTo>
                  <a:lnTo>
                    <a:pt x="0" y="94"/>
                  </a:lnTo>
                  <a:lnTo>
                    <a:pt x="0" y="87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5" name="Google Shape;955;p67"/>
            <p:cNvSpPr/>
            <p:nvPr/>
          </p:nvSpPr>
          <p:spPr>
            <a:xfrm>
              <a:off x="1706" y="3100"/>
              <a:ext cx="379" cy="212"/>
            </a:xfrm>
            <a:custGeom>
              <a:rect b="b" l="l" r="r" t="t"/>
              <a:pathLst>
                <a:path extrusionOk="0" h="212" w="379">
                  <a:moveTo>
                    <a:pt x="0" y="64"/>
                  </a:moveTo>
                  <a:lnTo>
                    <a:pt x="20" y="64"/>
                  </a:lnTo>
                  <a:lnTo>
                    <a:pt x="38" y="64"/>
                  </a:lnTo>
                  <a:lnTo>
                    <a:pt x="56" y="64"/>
                  </a:lnTo>
                  <a:lnTo>
                    <a:pt x="73" y="64"/>
                  </a:lnTo>
                  <a:lnTo>
                    <a:pt x="91" y="67"/>
                  </a:lnTo>
                  <a:lnTo>
                    <a:pt x="109" y="69"/>
                  </a:lnTo>
                  <a:lnTo>
                    <a:pt x="129" y="69"/>
                  </a:lnTo>
                  <a:lnTo>
                    <a:pt x="147" y="71"/>
                  </a:lnTo>
                  <a:lnTo>
                    <a:pt x="154" y="58"/>
                  </a:lnTo>
                  <a:lnTo>
                    <a:pt x="154" y="38"/>
                  </a:lnTo>
                  <a:lnTo>
                    <a:pt x="154" y="15"/>
                  </a:lnTo>
                  <a:lnTo>
                    <a:pt x="151" y="0"/>
                  </a:lnTo>
                  <a:lnTo>
                    <a:pt x="154" y="0"/>
                  </a:lnTo>
                  <a:lnTo>
                    <a:pt x="156" y="0"/>
                  </a:lnTo>
                  <a:lnTo>
                    <a:pt x="158" y="0"/>
                  </a:lnTo>
                  <a:lnTo>
                    <a:pt x="160" y="0"/>
                  </a:lnTo>
                  <a:lnTo>
                    <a:pt x="187" y="15"/>
                  </a:lnTo>
                  <a:lnTo>
                    <a:pt x="214" y="29"/>
                  </a:lnTo>
                  <a:lnTo>
                    <a:pt x="243" y="40"/>
                  </a:lnTo>
                  <a:lnTo>
                    <a:pt x="270" y="49"/>
                  </a:lnTo>
                  <a:lnTo>
                    <a:pt x="296" y="58"/>
                  </a:lnTo>
                  <a:lnTo>
                    <a:pt x="325" y="67"/>
                  </a:lnTo>
                  <a:lnTo>
                    <a:pt x="352" y="76"/>
                  </a:lnTo>
                  <a:lnTo>
                    <a:pt x="379" y="85"/>
                  </a:lnTo>
                  <a:lnTo>
                    <a:pt x="379" y="89"/>
                  </a:lnTo>
                  <a:lnTo>
                    <a:pt x="379" y="91"/>
                  </a:lnTo>
                  <a:lnTo>
                    <a:pt x="374" y="93"/>
                  </a:lnTo>
                  <a:lnTo>
                    <a:pt x="370" y="98"/>
                  </a:lnTo>
                  <a:lnTo>
                    <a:pt x="368" y="96"/>
                  </a:lnTo>
                  <a:lnTo>
                    <a:pt x="368" y="93"/>
                  </a:lnTo>
                  <a:lnTo>
                    <a:pt x="366" y="91"/>
                  </a:lnTo>
                  <a:lnTo>
                    <a:pt x="363" y="89"/>
                  </a:lnTo>
                  <a:lnTo>
                    <a:pt x="361" y="91"/>
                  </a:lnTo>
                  <a:lnTo>
                    <a:pt x="359" y="93"/>
                  </a:lnTo>
                  <a:lnTo>
                    <a:pt x="359" y="98"/>
                  </a:lnTo>
                  <a:lnTo>
                    <a:pt x="357" y="105"/>
                  </a:lnTo>
                  <a:lnTo>
                    <a:pt x="354" y="107"/>
                  </a:lnTo>
                  <a:lnTo>
                    <a:pt x="352" y="107"/>
                  </a:lnTo>
                  <a:lnTo>
                    <a:pt x="348" y="109"/>
                  </a:lnTo>
                  <a:lnTo>
                    <a:pt x="345" y="111"/>
                  </a:lnTo>
                  <a:lnTo>
                    <a:pt x="343" y="109"/>
                  </a:lnTo>
                  <a:lnTo>
                    <a:pt x="343" y="105"/>
                  </a:lnTo>
                  <a:lnTo>
                    <a:pt x="343" y="102"/>
                  </a:lnTo>
                  <a:lnTo>
                    <a:pt x="341" y="100"/>
                  </a:lnTo>
                  <a:lnTo>
                    <a:pt x="339" y="100"/>
                  </a:lnTo>
                  <a:lnTo>
                    <a:pt x="337" y="100"/>
                  </a:lnTo>
                  <a:lnTo>
                    <a:pt x="334" y="100"/>
                  </a:lnTo>
                  <a:lnTo>
                    <a:pt x="334" y="105"/>
                  </a:lnTo>
                  <a:lnTo>
                    <a:pt x="334" y="109"/>
                  </a:lnTo>
                  <a:lnTo>
                    <a:pt x="332" y="114"/>
                  </a:lnTo>
                  <a:lnTo>
                    <a:pt x="332" y="118"/>
                  </a:lnTo>
                  <a:lnTo>
                    <a:pt x="330" y="120"/>
                  </a:lnTo>
                  <a:lnTo>
                    <a:pt x="328" y="122"/>
                  </a:lnTo>
                  <a:lnTo>
                    <a:pt x="323" y="122"/>
                  </a:lnTo>
                  <a:lnTo>
                    <a:pt x="316" y="122"/>
                  </a:lnTo>
                  <a:lnTo>
                    <a:pt x="316" y="118"/>
                  </a:lnTo>
                  <a:lnTo>
                    <a:pt x="316" y="111"/>
                  </a:lnTo>
                  <a:lnTo>
                    <a:pt x="316" y="107"/>
                  </a:lnTo>
                  <a:lnTo>
                    <a:pt x="316" y="102"/>
                  </a:lnTo>
                  <a:lnTo>
                    <a:pt x="314" y="102"/>
                  </a:lnTo>
                  <a:lnTo>
                    <a:pt x="312" y="102"/>
                  </a:lnTo>
                  <a:lnTo>
                    <a:pt x="310" y="105"/>
                  </a:lnTo>
                  <a:lnTo>
                    <a:pt x="308" y="111"/>
                  </a:lnTo>
                  <a:lnTo>
                    <a:pt x="308" y="118"/>
                  </a:lnTo>
                  <a:lnTo>
                    <a:pt x="305" y="127"/>
                  </a:lnTo>
                  <a:lnTo>
                    <a:pt x="303" y="134"/>
                  </a:lnTo>
                  <a:lnTo>
                    <a:pt x="301" y="136"/>
                  </a:lnTo>
                  <a:lnTo>
                    <a:pt x="299" y="136"/>
                  </a:lnTo>
                  <a:lnTo>
                    <a:pt x="294" y="138"/>
                  </a:lnTo>
                  <a:lnTo>
                    <a:pt x="292" y="140"/>
                  </a:lnTo>
                  <a:lnTo>
                    <a:pt x="290" y="140"/>
                  </a:lnTo>
                  <a:lnTo>
                    <a:pt x="290" y="134"/>
                  </a:lnTo>
                  <a:lnTo>
                    <a:pt x="290" y="127"/>
                  </a:lnTo>
                  <a:lnTo>
                    <a:pt x="290" y="122"/>
                  </a:lnTo>
                  <a:lnTo>
                    <a:pt x="287" y="116"/>
                  </a:lnTo>
                  <a:lnTo>
                    <a:pt x="285" y="116"/>
                  </a:lnTo>
                  <a:lnTo>
                    <a:pt x="283" y="114"/>
                  </a:lnTo>
                  <a:lnTo>
                    <a:pt x="281" y="116"/>
                  </a:lnTo>
                  <a:lnTo>
                    <a:pt x="281" y="120"/>
                  </a:lnTo>
                  <a:lnTo>
                    <a:pt x="281" y="129"/>
                  </a:lnTo>
                  <a:lnTo>
                    <a:pt x="279" y="147"/>
                  </a:lnTo>
                  <a:lnTo>
                    <a:pt x="272" y="151"/>
                  </a:lnTo>
                  <a:lnTo>
                    <a:pt x="267" y="154"/>
                  </a:lnTo>
                  <a:lnTo>
                    <a:pt x="265" y="154"/>
                  </a:lnTo>
                  <a:lnTo>
                    <a:pt x="261" y="154"/>
                  </a:lnTo>
                  <a:lnTo>
                    <a:pt x="258" y="149"/>
                  </a:lnTo>
                  <a:lnTo>
                    <a:pt x="258" y="143"/>
                  </a:lnTo>
                  <a:lnTo>
                    <a:pt x="258" y="138"/>
                  </a:lnTo>
                  <a:lnTo>
                    <a:pt x="258" y="134"/>
                  </a:lnTo>
                  <a:lnTo>
                    <a:pt x="256" y="134"/>
                  </a:lnTo>
                  <a:lnTo>
                    <a:pt x="254" y="134"/>
                  </a:lnTo>
                  <a:lnTo>
                    <a:pt x="252" y="134"/>
                  </a:lnTo>
                  <a:lnTo>
                    <a:pt x="250" y="151"/>
                  </a:lnTo>
                  <a:lnTo>
                    <a:pt x="243" y="165"/>
                  </a:lnTo>
                  <a:lnTo>
                    <a:pt x="238" y="167"/>
                  </a:lnTo>
                  <a:lnTo>
                    <a:pt x="234" y="147"/>
                  </a:lnTo>
                  <a:lnTo>
                    <a:pt x="234" y="145"/>
                  </a:lnTo>
                  <a:lnTo>
                    <a:pt x="232" y="145"/>
                  </a:lnTo>
                  <a:lnTo>
                    <a:pt x="227" y="151"/>
                  </a:lnTo>
                  <a:lnTo>
                    <a:pt x="225" y="160"/>
                  </a:lnTo>
                  <a:lnTo>
                    <a:pt x="225" y="169"/>
                  </a:lnTo>
                  <a:lnTo>
                    <a:pt x="223" y="178"/>
                  </a:lnTo>
                  <a:lnTo>
                    <a:pt x="221" y="180"/>
                  </a:lnTo>
                  <a:lnTo>
                    <a:pt x="216" y="183"/>
                  </a:lnTo>
                  <a:lnTo>
                    <a:pt x="212" y="183"/>
                  </a:lnTo>
                  <a:lnTo>
                    <a:pt x="207" y="183"/>
                  </a:lnTo>
                  <a:lnTo>
                    <a:pt x="207" y="176"/>
                  </a:lnTo>
                  <a:lnTo>
                    <a:pt x="205" y="169"/>
                  </a:lnTo>
                  <a:lnTo>
                    <a:pt x="205" y="163"/>
                  </a:lnTo>
                  <a:lnTo>
                    <a:pt x="203" y="156"/>
                  </a:lnTo>
                  <a:lnTo>
                    <a:pt x="201" y="163"/>
                  </a:lnTo>
                  <a:lnTo>
                    <a:pt x="198" y="174"/>
                  </a:lnTo>
                  <a:lnTo>
                    <a:pt x="198" y="183"/>
                  </a:lnTo>
                  <a:lnTo>
                    <a:pt x="196" y="194"/>
                  </a:lnTo>
                  <a:lnTo>
                    <a:pt x="194" y="196"/>
                  </a:lnTo>
                  <a:lnTo>
                    <a:pt x="192" y="198"/>
                  </a:lnTo>
                  <a:lnTo>
                    <a:pt x="189" y="198"/>
                  </a:lnTo>
                  <a:lnTo>
                    <a:pt x="187" y="198"/>
                  </a:lnTo>
                  <a:lnTo>
                    <a:pt x="187" y="192"/>
                  </a:lnTo>
                  <a:lnTo>
                    <a:pt x="187" y="185"/>
                  </a:lnTo>
                  <a:lnTo>
                    <a:pt x="185" y="180"/>
                  </a:lnTo>
                  <a:lnTo>
                    <a:pt x="185" y="174"/>
                  </a:lnTo>
                  <a:lnTo>
                    <a:pt x="183" y="174"/>
                  </a:lnTo>
                  <a:lnTo>
                    <a:pt x="180" y="174"/>
                  </a:lnTo>
                  <a:lnTo>
                    <a:pt x="178" y="174"/>
                  </a:lnTo>
                  <a:lnTo>
                    <a:pt x="176" y="192"/>
                  </a:lnTo>
                  <a:lnTo>
                    <a:pt x="176" y="205"/>
                  </a:lnTo>
                  <a:lnTo>
                    <a:pt x="172" y="212"/>
                  </a:lnTo>
                  <a:lnTo>
                    <a:pt x="167" y="212"/>
                  </a:lnTo>
                  <a:lnTo>
                    <a:pt x="165" y="198"/>
                  </a:lnTo>
                  <a:lnTo>
                    <a:pt x="165" y="183"/>
                  </a:lnTo>
                  <a:lnTo>
                    <a:pt x="165" y="169"/>
                  </a:lnTo>
                  <a:lnTo>
                    <a:pt x="163" y="156"/>
                  </a:lnTo>
                  <a:lnTo>
                    <a:pt x="156" y="147"/>
                  </a:lnTo>
                  <a:lnTo>
                    <a:pt x="154" y="140"/>
                  </a:lnTo>
                  <a:lnTo>
                    <a:pt x="154" y="131"/>
                  </a:lnTo>
                  <a:lnTo>
                    <a:pt x="154" y="122"/>
                  </a:lnTo>
                  <a:lnTo>
                    <a:pt x="151" y="122"/>
                  </a:lnTo>
                  <a:lnTo>
                    <a:pt x="149" y="122"/>
                  </a:lnTo>
                  <a:lnTo>
                    <a:pt x="147" y="131"/>
                  </a:lnTo>
                  <a:lnTo>
                    <a:pt x="147" y="138"/>
                  </a:lnTo>
                  <a:lnTo>
                    <a:pt x="145" y="145"/>
                  </a:lnTo>
                  <a:lnTo>
                    <a:pt x="145" y="154"/>
                  </a:lnTo>
                  <a:lnTo>
                    <a:pt x="143" y="154"/>
                  </a:lnTo>
                  <a:lnTo>
                    <a:pt x="138" y="154"/>
                  </a:lnTo>
                  <a:lnTo>
                    <a:pt x="136" y="154"/>
                  </a:lnTo>
                  <a:lnTo>
                    <a:pt x="131" y="154"/>
                  </a:lnTo>
                  <a:lnTo>
                    <a:pt x="131" y="147"/>
                  </a:lnTo>
                  <a:lnTo>
                    <a:pt x="131" y="140"/>
                  </a:lnTo>
                  <a:lnTo>
                    <a:pt x="131" y="134"/>
                  </a:lnTo>
                  <a:lnTo>
                    <a:pt x="131" y="127"/>
                  </a:lnTo>
                  <a:lnTo>
                    <a:pt x="129" y="127"/>
                  </a:lnTo>
                  <a:lnTo>
                    <a:pt x="127" y="127"/>
                  </a:lnTo>
                  <a:lnTo>
                    <a:pt x="125" y="127"/>
                  </a:lnTo>
                  <a:lnTo>
                    <a:pt x="122" y="138"/>
                  </a:lnTo>
                  <a:lnTo>
                    <a:pt x="122" y="145"/>
                  </a:lnTo>
                  <a:lnTo>
                    <a:pt x="122" y="151"/>
                  </a:lnTo>
                  <a:lnTo>
                    <a:pt x="120" y="158"/>
                  </a:lnTo>
                  <a:lnTo>
                    <a:pt x="118" y="158"/>
                  </a:lnTo>
                  <a:lnTo>
                    <a:pt x="116" y="158"/>
                  </a:lnTo>
                  <a:lnTo>
                    <a:pt x="114" y="158"/>
                  </a:lnTo>
                  <a:lnTo>
                    <a:pt x="111" y="158"/>
                  </a:lnTo>
                  <a:lnTo>
                    <a:pt x="109" y="151"/>
                  </a:lnTo>
                  <a:lnTo>
                    <a:pt x="109" y="145"/>
                  </a:lnTo>
                  <a:lnTo>
                    <a:pt x="109" y="138"/>
                  </a:lnTo>
                  <a:lnTo>
                    <a:pt x="109" y="131"/>
                  </a:lnTo>
                  <a:lnTo>
                    <a:pt x="102" y="134"/>
                  </a:lnTo>
                  <a:lnTo>
                    <a:pt x="100" y="140"/>
                  </a:lnTo>
                  <a:lnTo>
                    <a:pt x="100" y="149"/>
                  </a:lnTo>
                  <a:lnTo>
                    <a:pt x="100" y="160"/>
                  </a:lnTo>
                  <a:lnTo>
                    <a:pt x="98" y="160"/>
                  </a:lnTo>
                  <a:lnTo>
                    <a:pt x="96" y="160"/>
                  </a:lnTo>
                  <a:lnTo>
                    <a:pt x="91" y="160"/>
                  </a:lnTo>
                  <a:lnTo>
                    <a:pt x="89" y="160"/>
                  </a:lnTo>
                  <a:lnTo>
                    <a:pt x="87" y="156"/>
                  </a:lnTo>
                  <a:lnTo>
                    <a:pt x="87" y="149"/>
                  </a:lnTo>
                  <a:lnTo>
                    <a:pt x="87" y="145"/>
                  </a:lnTo>
                  <a:lnTo>
                    <a:pt x="87" y="134"/>
                  </a:lnTo>
                  <a:lnTo>
                    <a:pt x="85" y="134"/>
                  </a:lnTo>
                  <a:lnTo>
                    <a:pt x="82" y="134"/>
                  </a:lnTo>
                  <a:lnTo>
                    <a:pt x="80" y="134"/>
                  </a:lnTo>
                  <a:lnTo>
                    <a:pt x="78" y="138"/>
                  </a:lnTo>
                  <a:lnTo>
                    <a:pt x="78" y="145"/>
                  </a:lnTo>
                  <a:lnTo>
                    <a:pt x="78" y="151"/>
                  </a:lnTo>
                  <a:lnTo>
                    <a:pt x="78" y="163"/>
                  </a:lnTo>
                  <a:lnTo>
                    <a:pt x="76" y="163"/>
                  </a:lnTo>
                  <a:lnTo>
                    <a:pt x="71" y="163"/>
                  </a:lnTo>
                  <a:lnTo>
                    <a:pt x="69" y="165"/>
                  </a:lnTo>
                  <a:lnTo>
                    <a:pt x="64" y="165"/>
                  </a:lnTo>
                  <a:lnTo>
                    <a:pt x="62" y="158"/>
                  </a:lnTo>
                  <a:lnTo>
                    <a:pt x="62" y="151"/>
                  </a:lnTo>
                  <a:lnTo>
                    <a:pt x="62" y="143"/>
                  </a:lnTo>
                  <a:lnTo>
                    <a:pt x="62" y="125"/>
                  </a:lnTo>
                  <a:lnTo>
                    <a:pt x="62" y="122"/>
                  </a:lnTo>
                  <a:lnTo>
                    <a:pt x="60" y="122"/>
                  </a:lnTo>
                  <a:lnTo>
                    <a:pt x="58" y="131"/>
                  </a:lnTo>
                  <a:lnTo>
                    <a:pt x="56" y="143"/>
                  </a:lnTo>
                  <a:lnTo>
                    <a:pt x="56" y="154"/>
                  </a:lnTo>
                  <a:lnTo>
                    <a:pt x="56" y="167"/>
                  </a:lnTo>
                  <a:lnTo>
                    <a:pt x="53" y="167"/>
                  </a:lnTo>
                  <a:lnTo>
                    <a:pt x="49" y="167"/>
                  </a:lnTo>
                  <a:lnTo>
                    <a:pt x="47" y="167"/>
                  </a:lnTo>
                  <a:lnTo>
                    <a:pt x="42" y="167"/>
                  </a:lnTo>
                  <a:lnTo>
                    <a:pt x="42" y="156"/>
                  </a:lnTo>
                  <a:lnTo>
                    <a:pt x="42" y="147"/>
                  </a:lnTo>
                  <a:lnTo>
                    <a:pt x="42" y="136"/>
                  </a:lnTo>
                  <a:lnTo>
                    <a:pt x="42" y="125"/>
                  </a:lnTo>
                  <a:lnTo>
                    <a:pt x="40" y="125"/>
                  </a:lnTo>
                  <a:lnTo>
                    <a:pt x="38" y="125"/>
                  </a:lnTo>
                  <a:lnTo>
                    <a:pt x="35" y="125"/>
                  </a:lnTo>
                  <a:lnTo>
                    <a:pt x="35" y="138"/>
                  </a:lnTo>
                  <a:lnTo>
                    <a:pt x="35" y="154"/>
                  </a:lnTo>
                  <a:lnTo>
                    <a:pt x="31" y="165"/>
                  </a:lnTo>
                  <a:lnTo>
                    <a:pt x="20" y="169"/>
                  </a:lnTo>
                  <a:lnTo>
                    <a:pt x="20" y="165"/>
                  </a:lnTo>
                  <a:lnTo>
                    <a:pt x="20" y="158"/>
                  </a:lnTo>
                  <a:lnTo>
                    <a:pt x="18" y="154"/>
                  </a:lnTo>
                  <a:lnTo>
                    <a:pt x="18" y="149"/>
                  </a:lnTo>
                  <a:lnTo>
                    <a:pt x="15" y="149"/>
                  </a:lnTo>
                  <a:lnTo>
                    <a:pt x="13" y="149"/>
                  </a:lnTo>
                  <a:lnTo>
                    <a:pt x="11" y="149"/>
                  </a:lnTo>
                  <a:lnTo>
                    <a:pt x="9" y="149"/>
                  </a:lnTo>
                  <a:lnTo>
                    <a:pt x="9" y="125"/>
                  </a:lnTo>
                  <a:lnTo>
                    <a:pt x="4" y="102"/>
                  </a:lnTo>
                  <a:lnTo>
                    <a:pt x="2" y="82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956" name="Google Shape;956;p67"/>
          <p:cNvGrpSpPr/>
          <p:nvPr/>
        </p:nvGrpSpPr>
        <p:grpSpPr>
          <a:xfrm>
            <a:off x="3440112" y="4095750"/>
            <a:ext cx="1700212" cy="2174875"/>
            <a:chOff x="2167" y="2580"/>
            <a:chExt cx="1071" cy="1370"/>
          </a:xfrm>
        </p:grpSpPr>
        <p:sp>
          <p:nvSpPr>
            <p:cNvPr id="957" name="Google Shape;957;p67"/>
            <p:cNvSpPr/>
            <p:nvPr/>
          </p:nvSpPr>
          <p:spPr>
            <a:xfrm>
              <a:off x="2167" y="2910"/>
              <a:ext cx="1042" cy="1040"/>
            </a:xfrm>
            <a:custGeom>
              <a:rect b="b" l="l" r="r" t="t"/>
              <a:pathLst>
                <a:path extrusionOk="0" h="1040" w="1042">
                  <a:moveTo>
                    <a:pt x="0" y="745"/>
                  </a:moveTo>
                  <a:lnTo>
                    <a:pt x="14" y="739"/>
                  </a:lnTo>
                  <a:lnTo>
                    <a:pt x="27" y="734"/>
                  </a:lnTo>
                  <a:lnTo>
                    <a:pt x="41" y="732"/>
                  </a:lnTo>
                  <a:lnTo>
                    <a:pt x="54" y="728"/>
                  </a:lnTo>
                  <a:lnTo>
                    <a:pt x="67" y="725"/>
                  </a:lnTo>
                  <a:lnTo>
                    <a:pt x="81" y="725"/>
                  </a:lnTo>
                  <a:lnTo>
                    <a:pt x="94" y="723"/>
                  </a:lnTo>
                  <a:lnTo>
                    <a:pt x="108" y="723"/>
                  </a:lnTo>
                  <a:lnTo>
                    <a:pt x="103" y="696"/>
                  </a:lnTo>
                  <a:lnTo>
                    <a:pt x="94" y="670"/>
                  </a:lnTo>
                  <a:lnTo>
                    <a:pt x="81" y="643"/>
                  </a:lnTo>
                  <a:lnTo>
                    <a:pt x="67" y="620"/>
                  </a:lnTo>
                  <a:lnTo>
                    <a:pt x="70" y="618"/>
                  </a:lnTo>
                  <a:lnTo>
                    <a:pt x="70" y="614"/>
                  </a:lnTo>
                  <a:lnTo>
                    <a:pt x="70" y="612"/>
                  </a:lnTo>
                  <a:lnTo>
                    <a:pt x="70" y="609"/>
                  </a:lnTo>
                  <a:lnTo>
                    <a:pt x="85" y="605"/>
                  </a:lnTo>
                  <a:lnTo>
                    <a:pt x="101" y="603"/>
                  </a:lnTo>
                  <a:lnTo>
                    <a:pt x="116" y="598"/>
                  </a:lnTo>
                  <a:lnTo>
                    <a:pt x="130" y="598"/>
                  </a:lnTo>
                  <a:lnTo>
                    <a:pt x="145" y="596"/>
                  </a:lnTo>
                  <a:lnTo>
                    <a:pt x="161" y="596"/>
                  </a:lnTo>
                  <a:lnTo>
                    <a:pt x="174" y="594"/>
                  </a:lnTo>
                  <a:lnTo>
                    <a:pt x="190" y="594"/>
                  </a:lnTo>
                  <a:lnTo>
                    <a:pt x="188" y="542"/>
                  </a:lnTo>
                  <a:lnTo>
                    <a:pt x="186" y="509"/>
                  </a:lnTo>
                  <a:lnTo>
                    <a:pt x="183" y="489"/>
                  </a:lnTo>
                  <a:lnTo>
                    <a:pt x="183" y="475"/>
                  </a:lnTo>
                  <a:lnTo>
                    <a:pt x="197" y="469"/>
                  </a:lnTo>
                  <a:lnTo>
                    <a:pt x="212" y="464"/>
                  </a:lnTo>
                  <a:lnTo>
                    <a:pt x="226" y="464"/>
                  </a:lnTo>
                  <a:lnTo>
                    <a:pt x="237" y="462"/>
                  </a:lnTo>
                  <a:lnTo>
                    <a:pt x="235" y="429"/>
                  </a:lnTo>
                  <a:lnTo>
                    <a:pt x="228" y="395"/>
                  </a:lnTo>
                  <a:lnTo>
                    <a:pt x="217" y="362"/>
                  </a:lnTo>
                  <a:lnTo>
                    <a:pt x="206" y="326"/>
                  </a:lnTo>
                  <a:lnTo>
                    <a:pt x="195" y="290"/>
                  </a:lnTo>
                  <a:lnTo>
                    <a:pt x="186" y="257"/>
                  </a:lnTo>
                  <a:lnTo>
                    <a:pt x="181" y="223"/>
                  </a:lnTo>
                  <a:lnTo>
                    <a:pt x="181" y="192"/>
                  </a:lnTo>
                  <a:lnTo>
                    <a:pt x="195" y="172"/>
                  </a:lnTo>
                  <a:lnTo>
                    <a:pt x="208" y="158"/>
                  </a:lnTo>
                  <a:lnTo>
                    <a:pt x="224" y="147"/>
                  </a:lnTo>
                  <a:lnTo>
                    <a:pt x="239" y="143"/>
                  </a:lnTo>
                  <a:lnTo>
                    <a:pt x="255" y="141"/>
                  </a:lnTo>
                  <a:lnTo>
                    <a:pt x="270" y="145"/>
                  </a:lnTo>
                  <a:lnTo>
                    <a:pt x="288" y="152"/>
                  </a:lnTo>
                  <a:lnTo>
                    <a:pt x="304" y="161"/>
                  </a:lnTo>
                  <a:lnTo>
                    <a:pt x="313" y="232"/>
                  </a:lnTo>
                  <a:lnTo>
                    <a:pt x="324" y="306"/>
                  </a:lnTo>
                  <a:lnTo>
                    <a:pt x="335" y="379"/>
                  </a:lnTo>
                  <a:lnTo>
                    <a:pt x="348" y="453"/>
                  </a:lnTo>
                  <a:lnTo>
                    <a:pt x="360" y="453"/>
                  </a:lnTo>
                  <a:lnTo>
                    <a:pt x="368" y="453"/>
                  </a:lnTo>
                  <a:lnTo>
                    <a:pt x="377" y="453"/>
                  </a:lnTo>
                  <a:lnTo>
                    <a:pt x="389" y="451"/>
                  </a:lnTo>
                  <a:lnTo>
                    <a:pt x="402" y="451"/>
                  </a:lnTo>
                  <a:lnTo>
                    <a:pt x="420" y="449"/>
                  </a:lnTo>
                  <a:lnTo>
                    <a:pt x="442" y="446"/>
                  </a:lnTo>
                  <a:lnTo>
                    <a:pt x="473" y="444"/>
                  </a:lnTo>
                  <a:lnTo>
                    <a:pt x="471" y="348"/>
                  </a:lnTo>
                  <a:lnTo>
                    <a:pt x="467" y="250"/>
                  </a:lnTo>
                  <a:lnTo>
                    <a:pt x="460" y="154"/>
                  </a:lnTo>
                  <a:lnTo>
                    <a:pt x="451" y="58"/>
                  </a:lnTo>
                  <a:lnTo>
                    <a:pt x="455" y="45"/>
                  </a:lnTo>
                  <a:lnTo>
                    <a:pt x="462" y="36"/>
                  </a:lnTo>
                  <a:lnTo>
                    <a:pt x="471" y="27"/>
                  </a:lnTo>
                  <a:lnTo>
                    <a:pt x="482" y="20"/>
                  </a:lnTo>
                  <a:lnTo>
                    <a:pt x="493" y="13"/>
                  </a:lnTo>
                  <a:lnTo>
                    <a:pt x="505" y="9"/>
                  </a:lnTo>
                  <a:lnTo>
                    <a:pt x="516" y="4"/>
                  </a:lnTo>
                  <a:lnTo>
                    <a:pt x="525" y="0"/>
                  </a:lnTo>
                  <a:lnTo>
                    <a:pt x="545" y="2"/>
                  </a:lnTo>
                  <a:lnTo>
                    <a:pt x="563" y="2"/>
                  </a:lnTo>
                  <a:lnTo>
                    <a:pt x="576" y="4"/>
                  </a:lnTo>
                  <a:lnTo>
                    <a:pt x="589" y="7"/>
                  </a:lnTo>
                  <a:lnTo>
                    <a:pt x="600" y="13"/>
                  </a:lnTo>
                  <a:lnTo>
                    <a:pt x="612" y="20"/>
                  </a:lnTo>
                  <a:lnTo>
                    <a:pt x="623" y="29"/>
                  </a:lnTo>
                  <a:lnTo>
                    <a:pt x="636" y="42"/>
                  </a:lnTo>
                  <a:lnTo>
                    <a:pt x="625" y="138"/>
                  </a:lnTo>
                  <a:lnTo>
                    <a:pt x="616" y="237"/>
                  </a:lnTo>
                  <a:lnTo>
                    <a:pt x="609" y="337"/>
                  </a:lnTo>
                  <a:lnTo>
                    <a:pt x="607" y="437"/>
                  </a:lnTo>
                  <a:lnTo>
                    <a:pt x="612" y="437"/>
                  </a:lnTo>
                  <a:lnTo>
                    <a:pt x="618" y="440"/>
                  </a:lnTo>
                  <a:lnTo>
                    <a:pt x="625" y="440"/>
                  </a:lnTo>
                  <a:lnTo>
                    <a:pt x="634" y="440"/>
                  </a:lnTo>
                  <a:lnTo>
                    <a:pt x="647" y="437"/>
                  </a:lnTo>
                  <a:lnTo>
                    <a:pt x="665" y="437"/>
                  </a:lnTo>
                  <a:lnTo>
                    <a:pt x="690" y="437"/>
                  </a:lnTo>
                  <a:lnTo>
                    <a:pt x="723" y="435"/>
                  </a:lnTo>
                  <a:lnTo>
                    <a:pt x="732" y="402"/>
                  </a:lnTo>
                  <a:lnTo>
                    <a:pt x="743" y="368"/>
                  </a:lnTo>
                  <a:lnTo>
                    <a:pt x="752" y="335"/>
                  </a:lnTo>
                  <a:lnTo>
                    <a:pt x="763" y="299"/>
                  </a:lnTo>
                  <a:lnTo>
                    <a:pt x="772" y="266"/>
                  </a:lnTo>
                  <a:lnTo>
                    <a:pt x="781" y="232"/>
                  </a:lnTo>
                  <a:lnTo>
                    <a:pt x="792" y="199"/>
                  </a:lnTo>
                  <a:lnTo>
                    <a:pt x="801" y="165"/>
                  </a:lnTo>
                  <a:lnTo>
                    <a:pt x="821" y="152"/>
                  </a:lnTo>
                  <a:lnTo>
                    <a:pt x="841" y="145"/>
                  </a:lnTo>
                  <a:lnTo>
                    <a:pt x="861" y="145"/>
                  </a:lnTo>
                  <a:lnTo>
                    <a:pt x="881" y="152"/>
                  </a:lnTo>
                  <a:lnTo>
                    <a:pt x="897" y="163"/>
                  </a:lnTo>
                  <a:lnTo>
                    <a:pt x="910" y="179"/>
                  </a:lnTo>
                  <a:lnTo>
                    <a:pt x="922" y="196"/>
                  </a:lnTo>
                  <a:lnTo>
                    <a:pt x="926" y="219"/>
                  </a:lnTo>
                  <a:lnTo>
                    <a:pt x="919" y="230"/>
                  </a:lnTo>
                  <a:lnTo>
                    <a:pt x="908" y="254"/>
                  </a:lnTo>
                  <a:lnTo>
                    <a:pt x="893" y="288"/>
                  </a:lnTo>
                  <a:lnTo>
                    <a:pt x="877" y="326"/>
                  </a:lnTo>
                  <a:lnTo>
                    <a:pt x="859" y="364"/>
                  </a:lnTo>
                  <a:lnTo>
                    <a:pt x="846" y="399"/>
                  </a:lnTo>
                  <a:lnTo>
                    <a:pt x="837" y="424"/>
                  </a:lnTo>
                  <a:lnTo>
                    <a:pt x="835" y="437"/>
                  </a:lnTo>
                  <a:lnTo>
                    <a:pt x="846" y="437"/>
                  </a:lnTo>
                  <a:lnTo>
                    <a:pt x="857" y="437"/>
                  </a:lnTo>
                  <a:lnTo>
                    <a:pt x="870" y="437"/>
                  </a:lnTo>
                  <a:lnTo>
                    <a:pt x="884" y="437"/>
                  </a:lnTo>
                  <a:lnTo>
                    <a:pt x="897" y="440"/>
                  </a:lnTo>
                  <a:lnTo>
                    <a:pt x="910" y="440"/>
                  </a:lnTo>
                  <a:lnTo>
                    <a:pt x="922" y="442"/>
                  </a:lnTo>
                  <a:lnTo>
                    <a:pt x="931" y="446"/>
                  </a:lnTo>
                  <a:lnTo>
                    <a:pt x="928" y="480"/>
                  </a:lnTo>
                  <a:lnTo>
                    <a:pt x="922" y="516"/>
                  </a:lnTo>
                  <a:lnTo>
                    <a:pt x="913" y="553"/>
                  </a:lnTo>
                  <a:lnTo>
                    <a:pt x="908" y="591"/>
                  </a:lnTo>
                  <a:lnTo>
                    <a:pt x="933" y="596"/>
                  </a:lnTo>
                  <a:lnTo>
                    <a:pt x="953" y="598"/>
                  </a:lnTo>
                  <a:lnTo>
                    <a:pt x="966" y="603"/>
                  </a:lnTo>
                  <a:lnTo>
                    <a:pt x="975" y="603"/>
                  </a:lnTo>
                  <a:lnTo>
                    <a:pt x="982" y="605"/>
                  </a:lnTo>
                  <a:lnTo>
                    <a:pt x="984" y="605"/>
                  </a:lnTo>
                  <a:lnTo>
                    <a:pt x="986" y="607"/>
                  </a:lnTo>
                  <a:lnTo>
                    <a:pt x="989" y="607"/>
                  </a:lnTo>
                  <a:lnTo>
                    <a:pt x="984" y="636"/>
                  </a:lnTo>
                  <a:lnTo>
                    <a:pt x="975" y="667"/>
                  </a:lnTo>
                  <a:lnTo>
                    <a:pt x="964" y="699"/>
                  </a:lnTo>
                  <a:lnTo>
                    <a:pt x="960" y="730"/>
                  </a:lnTo>
                  <a:lnTo>
                    <a:pt x="980" y="739"/>
                  </a:lnTo>
                  <a:lnTo>
                    <a:pt x="995" y="743"/>
                  </a:lnTo>
                  <a:lnTo>
                    <a:pt x="1009" y="750"/>
                  </a:lnTo>
                  <a:lnTo>
                    <a:pt x="1018" y="752"/>
                  </a:lnTo>
                  <a:lnTo>
                    <a:pt x="1024" y="757"/>
                  </a:lnTo>
                  <a:lnTo>
                    <a:pt x="1029" y="759"/>
                  </a:lnTo>
                  <a:lnTo>
                    <a:pt x="1035" y="761"/>
                  </a:lnTo>
                  <a:lnTo>
                    <a:pt x="1042" y="765"/>
                  </a:lnTo>
                  <a:lnTo>
                    <a:pt x="1040" y="788"/>
                  </a:lnTo>
                  <a:lnTo>
                    <a:pt x="1033" y="812"/>
                  </a:lnTo>
                  <a:lnTo>
                    <a:pt x="1024" y="839"/>
                  </a:lnTo>
                  <a:lnTo>
                    <a:pt x="1015" y="866"/>
                  </a:lnTo>
                  <a:lnTo>
                    <a:pt x="989" y="933"/>
                  </a:lnTo>
                  <a:lnTo>
                    <a:pt x="973" y="975"/>
                  </a:lnTo>
                  <a:lnTo>
                    <a:pt x="964" y="1004"/>
                  </a:lnTo>
                  <a:lnTo>
                    <a:pt x="951" y="1040"/>
                  </a:lnTo>
                  <a:lnTo>
                    <a:pt x="946" y="1040"/>
                  </a:lnTo>
                  <a:lnTo>
                    <a:pt x="942" y="1040"/>
                  </a:lnTo>
                  <a:lnTo>
                    <a:pt x="937" y="1040"/>
                  </a:lnTo>
                  <a:lnTo>
                    <a:pt x="933" y="1040"/>
                  </a:lnTo>
                  <a:lnTo>
                    <a:pt x="904" y="1036"/>
                  </a:lnTo>
                  <a:lnTo>
                    <a:pt x="873" y="1031"/>
                  </a:lnTo>
                  <a:lnTo>
                    <a:pt x="844" y="1029"/>
                  </a:lnTo>
                  <a:lnTo>
                    <a:pt x="812" y="1027"/>
                  </a:lnTo>
                  <a:lnTo>
                    <a:pt x="783" y="1024"/>
                  </a:lnTo>
                  <a:lnTo>
                    <a:pt x="752" y="1022"/>
                  </a:lnTo>
                  <a:lnTo>
                    <a:pt x="721" y="1022"/>
                  </a:lnTo>
                  <a:lnTo>
                    <a:pt x="690" y="1020"/>
                  </a:lnTo>
                  <a:lnTo>
                    <a:pt x="658" y="1020"/>
                  </a:lnTo>
                  <a:lnTo>
                    <a:pt x="627" y="1020"/>
                  </a:lnTo>
                  <a:lnTo>
                    <a:pt x="596" y="1020"/>
                  </a:lnTo>
                  <a:lnTo>
                    <a:pt x="565" y="1020"/>
                  </a:lnTo>
                  <a:lnTo>
                    <a:pt x="534" y="1020"/>
                  </a:lnTo>
                  <a:lnTo>
                    <a:pt x="505" y="1022"/>
                  </a:lnTo>
                  <a:lnTo>
                    <a:pt x="473" y="1022"/>
                  </a:lnTo>
                  <a:lnTo>
                    <a:pt x="442" y="1022"/>
                  </a:lnTo>
                  <a:lnTo>
                    <a:pt x="373" y="1027"/>
                  </a:lnTo>
                  <a:lnTo>
                    <a:pt x="313" y="1029"/>
                  </a:lnTo>
                  <a:lnTo>
                    <a:pt x="259" y="1033"/>
                  </a:lnTo>
                  <a:lnTo>
                    <a:pt x="215" y="1036"/>
                  </a:lnTo>
                  <a:lnTo>
                    <a:pt x="177" y="1038"/>
                  </a:lnTo>
                  <a:lnTo>
                    <a:pt x="148" y="1038"/>
                  </a:lnTo>
                  <a:lnTo>
                    <a:pt x="128" y="1040"/>
                  </a:lnTo>
                  <a:lnTo>
                    <a:pt x="116" y="1040"/>
                  </a:lnTo>
                  <a:lnTo>
                    <a:pt x="114" y="1038"/>
                  </a:lnTo>
                  <a:lnTo>
                    <a:pt x="110" y="1038"/>
                  </a:lnTo>
                  <a:lnTo>
                    <a:pt x="108" y="1038"/>
                  </a:lnTo>
                  <a:lnTo>
                    <a:pt x="103" y="1036"/>
                  </a:lnTo>
                  <a:lnTo>
                    <a:pt x="92" y="1013"/>
                  </a:lnTo>
                  <a:lnTo>
                    <a:pt x="81" y="989"/>
                  </a:lnTo>
                  <a:lnTo>
                    <a:pt x="70" y="962"/>
                  </a:lnTo>
                  <a:lnTo>
                    <a:pt x="61" y="935"/>
                  </a:lnTo>
                  <a:lnTo>
                    <a:pt x="54" y="908"/>
                  </a:lnTo>
                  <a:lnTo>
                    <a:pt x="45" y="882"/>
                  </a:lnTo>
                  <a:lnTo>
                    <a:pt x="38" y="855"/>
                  </a:lnTo>
                  <a:lnTo>
                    <a:pt x="32" y="830"/>
                  </a:lnTo>
                  <a:lnTo>
                    <a:pt x="14" y="783"/>
                  </a:lnTo>
                  <a:lnTo>
                    <a:pt x="5" y="759"/>
                  </a:lnTo>
                  <a:lnTo>
                    <a:pt x="0" y="750"/>
                  </a:lnTo>
                  <a:lnTo>
                    <a:pt x="0" y="7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8" name="Google Shape;958;p67"/>
            <p:cNvSpPr/>
            <p:nvPr/>
          </p:nvSpPr>
          <p:spPr>
            <a:xfrm>
              <a:off x="2183" y="3359"/>
              <a:ext cx="1010" cy="580"/>
            </a:xfrm>
            <a:custGeom>
              <a:rect b="b" l="l" r="r" t="t"/>
              <a:pathLst>
                <a:path extrusionOk="0" h="580" w="1010">
                  <a:moveTo>
                    <a:pt x="0" y="301"/>
                  </a:moveTo>
                  <a:lnTo>
                    <a:pt x="11" y="299"/>
                  </a:lnTo>
                  <a:lnTo>
                    <a:pt x="25" y="296"/>
                  </a:lnTo>
                  <a:lnTo>
                    <a:pt x="40" y="294"/>
                  </a:lnTo>
                  <a:lnTo>
                    <a:pt x="56" y="292"/>
                  </a:lnTo>
                  <a:lnTo>
                    <a:pt x="69" y="290"/>
                  </a:lnTo>
                  <a:lnTo>
                    <a:pt x="85" y="287"/>
                  </a:lnTo>
                  <a:lnTo>
                    <a:pt x="96" y="283"/>
                  </a:lnTo>
                  <a:lnTo>
                    <a:pt x="107" y="281"/>
                  </a:lnTo>
                  <a:lnTo>
                    <a:pt x="107" y="276"/>
                  </a:lnTo>
                  <a:lnTo>
                    <a:pt x="109" y="274"/>
                  </a:lnTo>
                  <a:lnTo>
                    <a:pt x="109" y="270"/>
                  </a:lnTo>
                  <a:lnTo>
                    <a:pt x="109" y="267"/>
                  </a:lnTo>
                  <a:lnTo>
                    <a:pt x="118" y="267"/>
                  </a:lnTo>
                  <a:lnTo>
                    <a:pt x="125" y="265"/>
                  </a:lnTo>
                  <a:lnTo>
                    <a:pt x="132" y="265"/>
                  </a:lnTo>
                  <a:lnTo>
                    <a:pt x="138" y="265"/>
                  </a:lnTo>
                  <a:lnTo>
                    <a:pt x="138" y="263"/>
                  </a:lnTo>
                  <a:lnTo>
                    <a:pt x="138" y="261"/>
                  </a:lnTo>
                  <a:lnTo>
                    <a:pt x="136" y="261"/>
                  </a:lnTo>
                  <a:lnTo>
                    <a:pt x="136" y="258"/>
                  </a:lnTo>
                  <a:lnTo>
                    <a:pt x="129" y="258"/>
                  </a:lnTo>
                  <a:lnTo>
                    <a:pt x="121" y="258"/>
                  </a:lnTo>
                  <a:lnTo>
                    <a:pt x="114" y="258"/>
                  </a:lnTo>
                  <a:lnTo>
                    <a:pt x="105" y="261"/>
                  </a:lnTo>
                  <a:lnTo>
                    <a:pt x="103" y="256"/>
                  </a:lnTo>
                  <a:lnTo>
                    <a:pt x="103" y="252"/>
                  </a:lnTo>
                  <a:lnTo>
                    <a:pt x="103" y="250"/>
                  </a:lnTo>
                  <a:lnTo>
                    <a:pt x="100" y="245"/>
                  </a:lnTo>
                  <a:lnTo>
                    <a:pt x="109" y="245"/>
                  </a:lnTo>
                  <a:lnTo>
                    <a:pt x="118" y="243"/>
                  </a:lnTo>
                  <a:lnTo>
                    <a:pt x="127" y="241"/>
                  </a:lnTo>
                  <a:lnTo>
                    <a:pt x="134" y="238"/>
                  </a:lnTo>
                  <a:lnTo>
                    <a:pt x="129" y="234"/>
                  </a:lnTo>
                  <a:lnTo>
                    <a:pt x="123" y="234"/>
                  </a:lnTo>
                  <a:lnTo>
                    <a:pt x="109" y="234"/>
                  </a:lnTo>
                  <a:lnTo>
                    <a:pt x="98" y="236"/>
                  </a:lnTo>
                  <a:lnTo>
                    <a:pt x="96" y="234"/>
                  </a:lnTo>
                  <a:lnTo>
                    <a:pt x="94" y="232"/>
                  </a:lnTo>
                  <a:lnTo>
                    <a:pt x="94" y="227"/>
                  </a:lnTo>
                  <a:lnTo>
                    <a:pt x="94" y="223"/>
                  </a:lnTo>
                  <a:lnTo>
                    <a:pt x="103" y="221"/>
                  </a:lnTo>
                  <a:lnTo>
                    <a:pt x="114" y="218"/>
                  </a:lnTo>
                  <a:lnTo>
                    <a:pt x="123" y="218"/>
                  </a:lnTo>
                  <a:lnTo>
                    <a:pt x="132" y="216"/>
                  </a:lnTo>
                  <a:lnTo>
                    <a:pt x="132" y="214"/>
                  </a:lnTo>
                  <a:lnTo>
                    <a:pt x="132" y="212"/>
                  </a:lnTo>
                  <a:lnTo>
                    <a:pt x="132" y="209"/>
                  </a:lnTo>
                  <a:lnTo>
                    <a:pt x="121" y="209"/>
                  </a:lnTo>
                  <a:lnTo>
                    <a:pt x="109" y="212"/>
                  </a:lnTo>
                  <a:lnTo>
                    <a:pt x="98" y="212"/>
                  </a:lnTo>
                  <a:lnTo>
                    <a:pt x="87" y="214"/>
                  </a:lnTo>
                  <a:lnTo>
                    <a:pt x="85" y="212"/>
                  </a:lnTo>
                  <a:lnTo>
                    <a:pt x="85" y="209"/>
                  </a:lnTo>
                  <a:lnTo>
                    <a:pt x="85" y="205"/>
                  </a:lnTo>
                  <a:lnTo>
                    <a:pt x="85" y="200"/>
                  </a:lnTo>
                  <a:lnTo>
                    <a:pt x="98" y="198"/>
                  </a:lnTo>
                  <a:lnTo>
                    <a:pt x="109" y="198"/>
                  </a:lnTo>
                  <a:lnTo>
                    <a:pt x="123" y="196"/>
                  </a:lnTo>
                  <a:lnTo>
                    <a:pt x="134" y="196"/>
                  </a:lnTo>
                  <a:lnTo>
                    <a:pt x="134" y="194"/>
                  </a:lnTo>
                  <a:lnTo>
                    <a:pt x="134" y="192"/>
                  </a:lnTo>
                  <a:lnTo>
                    <a:pt x="134" y="189"/>
                  </a:lnTo>
                  <a:lnTo>
                    <a:pt x="134" y="187"/>
                  </a:lnTo>
                  <a:lnTo>
                    <a:pt x="121" y="189"/>
                  </a:lnTo>
                  <a:lnTo>
                    <a:pt x="107" y="189"/>
                  </a:lnTo>
                  <a:lnTo>
                    <a:pt x="94" y="189"/>
                  </a:lnTo>
                  <a:lnTo>
                    <a:pt x="80" y="192"/>
                  </a:lnTo>
                  <a:lnTo>
                    <a:pt x="78" y="187"/>
                  </a:lnTo>
                  <a:lnTo>
                    <a:pt x="78" y="185"/>
                  </a:lnTo>
                  <a:lnTo>
                    <a:pt x="76" y="180"/>
                  </a:lnTo>
                  <a:lnTo>
                    <a:pt x="76" y="178"/>
                  </a:lnTo>
                  <a:lnTo>
                    <a:pt x="85" y="178"/>
                  </a:lnTo>
                  <a:lnTo>
                    <a:pt x="94" y="176"/>
                  </a:lnTo>
                  <a:lnTo>
                    <a:pt x="100" y="176"/>
                  </a:lnTo>
                  <a:lnTo>
                    <a:pt x="109" y="176"/>
                  </a:lnTo>
                  <a:lnTo>
                    <a:pt x="112" y="174"/>
                  </a:lnTo>
                  <a:lnTo>
                    <a:pt x="109" y="171"/>
                  </a:lnTo>
                  <a:lnTo>
                    <a:pt x="89" y="169"/>
                  </a:lnTo>
                  <a:lnTo>
                    <a:pt x="78" y="167"/>
                  </a:lnTo>
                  <a:lnTo>
                    <a:pt x="74" y="167"/>
                  </a:lnTo>
                  <a:lnTo>
                    <a:pt x="85" y="163"/>
                  </a:lnTo>
                  <a:lnTo>
                    <a:pt x="100" y="163"/>
                  </a:lnTo>
                  <a:lnTo>
                    <a:pt x="118" y="160"/>
                  </a:lnTo>
                  <a:lnTo>
                    <a:pt x="138" y="160"/>
                  </a:lnTo>
                  <a:lnTo>
                    <a:pt x="154" y="160"/>
                  </a:lnTo>
                  <a:lnTo>
                    <a:pt x="170" y="158"/>
                  </a:lnTo>
                  <a:lnTo>
                    <a:pt x="181" y="158"/>
                  </a:lnTo>
                  <a:lnTo>
                    <a:pt x="187" y="156"/>
                  </a:lnTo>
                  <a:lnTo>
                    <a:pt x="190" y="151"/>
                  </a:lnTo>
                  <a:lnTo>
                    <a:pt x="190" y="149"/>
                  </a:lnTo>
                  <a:lnTo>
                    <a:pt x="190" y="145"/>
                  </a:lnTo>
                  <a:lnTo>
                    <a:pt x="190" y="140"/>
                  </a:lnTo>
                  <a:lnTo>
                    <a:pt x="199" y="140"/>
                  </a:lnTo>
                  <a:lnTo>
                    <a:pt x="208" y="140"/>
                  </a:lnTo>
                  <a:lnTo>
                    <a:pt x="216" y="140"/>
                  </a:lnTo>
                  <a:lnTo>
                    <a:pt x="225" y="138"/>
                  </a:lnTo>
                  <a:lnTo>
                    <a:pt x="225" y="136"/>
                  </a:lnTo>
                  <a:lnTo>
                    <a:pt x="225" y="133"/>
                  </a:lnTo>
                  <a:lnTo>
                    <a:pt x="208" y="131"/>
                  </a:lnTo>
                  <a:lnTo>
                    <a:pt x="199" y="131"/>
                  </a:lnTo>
                  <a:lnTo>
                    <a:pt x="194" y="131"/>
                  </a:lnTo>
                  <a:lnTo>
                    <a:pt x="190" y="129"/>
                  </a:lnTo>
                  <a:lnTo>
                    <a:pt x="190" y="125"/>
                  </a:lnTo>
                  <a:lnTo>
                    <a:pt x="190" y="122"/>
                  </a:lnTo>
                  <a:lnTo>
                    <a:pt x="187" y="118"/>
                  </a:lnTo>
                  <a:lnTo>
                    <a:pt x="187" y="113"/>
                  </a:lnTo>
                  <a:lnTo>
                    <a:pt x="196" y="113"/>
                  </a:lnTo>
                  <a:lnTo>
                    <a:pt x="205" y="113"/>
                  </a:lnTo>
                  <a:lnTo>
                    <a:pt x="214" y="113"/>
                  </a:lnTo>
                  <a:lnTo>
                    <a:pt x="221" y="111"/>
                  </a:lnTo>
                  <a:lnTo>
                    <a:pt x="221" y="109"/>
                  </a:lnTo>
                  <a:lnTo>
                    <a:pt x="221" y="107"/>
                  </a:lnTo>
                  <a:lnTo>
                    <a:pt x="221" y="104"/>
                  </a:lnTo>
                  <a:lnTo>
                    <a:pt x="208" y="104"/>
                  </a:lnTo>
                  <a:lnTo>
                    <a:pt x="201" y="104"/>
                  </a:lnTo>
                  <a:lnTo>
                    <a:pt x="194" y="104"/>
                  </a:lnTo>
                  <a:lnTo>
                    <a:pt x="187" y="102"/>
                  </a:lnTo>
                  <a:lnTo>
                    <a:pt x="187" y="98"/>
                  </a:lnTo>
                  <a:lnTo>
                    <a:pt x="187" y="93"/>
                  </a:lnTo>
                  <a:lnTo>
                    <a:pt x="187" y="91"/>
                  </a:lnTo>
                  <a:lnTo>
                    <a:pt x="187" y="87"/>
                  </a:lnTo>
                  <a:lnTo>
                    <a:pt x="194" y="87"/>
                  </a:lnTo>
                  <a:lnTo>
                    <a:pt x="201" y="84"/>
                  </a:lnTo>
                  <a:lnTo>
                    <a:pt x="208" y="84"/>
                  </a:lnTo>
                  <a:lnTo>
                    <a:pt x="214" y="84"/>
                  </a:lnTo>
                  <a:lnTo>
                    <a:pt x="214" y="82"/>
                  </a:lnTo>
                  <a:lnTo>
                    <a:pt x="210" y="78"/>
                  </a:lnTo>
                  <a:lnTo>
                    <a:pt x="205" y="75"/>
                  </a:lnTo>
                  <a:lnTo>
                    <a:pt x="196" y="75"/>
                  </a:lnTo>
                  <a:lnTo>
                    <a:pt x="187" y="75"/>
                  </a:lnTo>
                  <a:lnTo>
                    <a:pt x="185" y="73"/>
                  </a:lnTo>
                  <a:lnTo>
                    <a:pt x="185" y="69"/>
                  </a:lnTo>
                  <a:lnTo>
                    <a:pt x="185" y="67"/>
                  </a:lnTo>
                  <a:lnTo>
                    <a:pt x="185" y="64"/>
                  </a:lnTo>
                  <a:lnTo>
                    <a:pt x="192" y="64"/>
                  </a:lnTo>
                  <a:lnTo>
                    <a:pt x="199" y="64"/>
                  </a:lnTo>
                  <a:lnTo>
                    <a:pt x="205" y="64"/>
                  </a:lnTo>
                  <a:lnTo>
                    <a:pt x="212" y="64"/>
                  </a:lnTo>
                  <a:lnTo>
                    <a:pt x="212" y="62"/>
                  </a:lnTo>
                  <a:lnTo>
                    <a:pt x="212" y="60"/>
                  </a:lnTo>
                  <a:lnTo>
                    <a:pt x="212" y="58"/>
                  </a:lnTo>
                  <a:lnTo>
                    <a:pt x="210" y="55"/>
                  </a:lnTo>
                  <a:lnTo>
                    <a:pt x="203" y="53"/>
                  </a:lnTo>
                  <a:lnTo>
                    <a:pt x="196" y="53"/>
                  </a:lnTo>
                  <a:lnTo>
                    <a:pt x="190" y="53"/>
                  </a:lnTo>
                  <a:lnTo>
                    <a:pt x="183" y="53"/>
                  </a:lnTo>
                  <a:lnTo>
                    <a:pt x="183" y="51"/>
                  </a:lnTo>
                  <a:lnTo>
                    <a:pt x="183" y="49"/>
                  </a:lnTo>
                  <a:lnTo>
                    <a:pt x="183" y="46"/>
                  </a:lnTo>
                  <a:lnTo>
                    <a:pt x="192" y="44"/>
                  </a:lnTo>
                  <a:lnTo>
                    <a:pt x="203" y="44"/>
                  </a:lnTo>
                  <a:lnTo>
                    <a:pt x="212" y="44"/>
                  </a:lnTo>
                  <a:lnTo>
                    <a:pt x="219" y="42"/>
                  </a:lnTo>
                  <a:lnTo>
                    <a:pt x="219" y="40"/>
                  </a:lnTo>
                  <a:lnTo>
                    <a:pt x="219" y="38"/>
                  </a:lnTo>
                  <a:lnTo>
                    <a:pt x="208" y="35"/>
                  </a:lnTo>
                  <a:lnTo>
                    <a:pt x="201" y="35"/>
                  </a:lnTo>
                  <a:lnTo>
                    <a:pt x="194" y="35"/>
                  </a:lnTo>
                  <a:lnTo>
                    <a:pt x="183" y="38"/>
                  </a:lnTo>
                  <a:lnTo>
                    <a:pt x="181" y="35"/>
                  </a:lnTo>
                  <a:lnTo>
                    <a:pt x="194" y="29"/>
                  </a:lnTo>
                  <a:lnTo>
                    <a:pt x="212" y="26"/>
                  </a:lnTo>
                  <a:lnTo>
                    <a:pt x="230" y="22"/>
                  </a:lnTo>
                  <a:lnTo>
                    <a:pt x="250" y="20"/>
                  </a:lnTo>
                  <a:lnTo>
                    <a:pt x="268" y="20"/>
                  </a:lnTo>
                  <a:lnTo>
                    <a:pt x="286" y="20"/>
                  </a:lnTo>
                  <a:lnTo>
                    <a:pt x="303" y="17"/>
                  </a:lnTo>
                  <a:lnTo>
                    <a:pt x="317" y="17"/>
                  </a:lnTo>
                  <a:lnTo>
                    <a:pt x="352" y="15"/>
                  </a:lnTo>
                  <a:lnTo>
                    <a:pt x="390" y="11"/>
                  </a:lnTo>
                  <a:lnTo>
                    <a:pt x="426" y="9"/>
                  </a:lnTo>
                  <a:lnTo>
                    <a:pt x="464" y="6"/>
                  </a:lnTo>
                  <a:lnTo>
                    <a:pt x="500" y="4"/>
                  </a:lnTo>
                  <a:lnTo>
                    <a:pt x="538" y="4"/>
                  </a:lnTo>
                  <a:lnTo>
                    <a:pt x="573" y="2"/>
                  </a:lnTo>
                  <a:lnTo>
                    <a:pt x="609" y="2"/>
                  </a:lnTo>
                  <a:lnTo>
                    <a:pt x="647" y="2"/>
                  </a:lnTo>
                  <a:lnTo>
                    <a:pt x="683" y="0"/>
                  </a:lnTo>
                  <a:lnTo>
                    <a:pt x="718" y="0"/>
                  </a:lnTo>
                  <a:lnTo>
                    <a:pt x="756" y="2"/>
                  </a:lnTo>
                  <a:lnTo>
                    <a:pt x="792" y="2"/>
                  </a:lnTo>
                  <a:lnTo>
                    <a:pt x="828" y="2"/>
                  </a:lnTo>
                  <a:lnTo>
                    <a:pt x="865" y="2"/>
                  </a:lnTo>
                  <a:lnTo>
                    <a:pt x="901" y="4"/>
                  </a:lnTo>
                  <a:lnTo>
                    <a:pt x="901" y="6"/>
                  </a:lnTo>
                  <a:lnTo>
                    <a:pt x="901" y="9"/>
                  </a:lnTo>
                  <a:lnTo>
                    <a:pt x="901" y="13"/>
                  </a:lnTo>
                  <a:lnTo>
                    <a:pt x="901" y="15"/>
                  </a:lnTo>
                  <a:lnTo>
                    <a:pt x="888" y="17"/>
                  </a:lnTo>
                  <a:lnTo>
                    <a:pt x="879" y="17"/>
                  </a:lnTo>
                  <a:lnTo>
                    <a:pt x="874" y="17"/>
                  </a:lnTo>
                  <a:lnTo>
                    <a:pt x="872" y="20"/>
                  </a:lnTo>
                  <a:lnTo>
                    <a:pt x="874" y="20"/>
                  </a:lnTo>
                  <a:lnTo>
                    <a:pt x="874" y="22"/>
                  </a:lnTo>
                  <a:lnTo>
                    <a:pt x="881" y="22"/>
                  </a:lnTo>
                  <a:lnTo>
                    <a:pt x="888" y="22"/>
                  </a:lnTo>
                  <a:lnTo>
                    <a:pt x="894" y="24"/>
                  </a:lnTo>
                  <a:lnTo>
                    <a:pt x="901" y="24"/>
                  </a:lnTo>
                  <a:lnTo>
                    <a:pt x="901" y="26"/>
                  </a:lnTo>
                  <a:lnTo>
                    <a:pt x="901" y="31"/>
                  </a:lnTo>
                  <a:lnTo>
                    <a:pt x="899" y="33"/>
                  </a:lnTo>
                  <a:lnTo>
                    <a:pt x="899" y="38"/>
                  </a:lnTo>
                  <a:lnTo>
                    <a:pt x="890" y="38"/>
                  </a:lnTo>
                  <a:lnTo>
                    <a:pt x="879" y="38"/>
                  </a:lnTo>
                  <a:lnTo>
                    <a:pt x="870" y="40"/>
                  </a:lnTo>
                  <a:lnTo>
                    <a:pt x="859" y="40"/>
                  </a:lnTo>
                  <a:lnTo>
                    <a:pt x="859" y="42"/>
                  </a:lnTo>
                  <a:lnTo>
                    <a:pt x="859" y="44"/>
                  </a:lnTo>
                  <a:lnTo>
                    <a:pt x="868" y="44"/>
                  </a:lnTo>
                  <a:lnTo>
                    <a:pt x="877" y="46"/>
                  </a:lnTo>
                  <a:lnTo>
                    <a:pt x="886" y="46"/>
                  </a:lnTo>
                  <a:lnTo>
                    <a:pt x="894" y="49"/>
                  </a:lnTo>
                  <a:lnTo>
                    <a:pt x="894" y="51"/>
                  </a:lnTo>
                  <a:lnTo>
                    <a:pt x="894" y="53"/>
                  </a:lnTo>
                  <a:lnTo>
                    <a:pt x="894" y="55"/>
                  </a:lnTo>
                  <a:lnTo>
                    <a:pt x="892" y="58"/>
                  </a:lnTo>
                  <a:lnTo>
                    <a:pt x="883" y="60"/>
                  </a:lnTo>
                  <a:lnTo>
                    <a:pt x="877" y="60"/>
                  </a:lnTo>
                  <a:lnTo>
                    <a:pt x="868" y="60"/>
                  </a:lnTo>
                  <a:lnTo>
                    <a:pt x="859" y="62"/>
                  </a:lnTo>
                  <a:lnTo>
                    <a:pt x="857" y="64"/>
                  </a:lnTo>
                  <a:lnTo>
                    <a:pt x="859" y="67"/>
                  </a:lnTo>
                  <a:lnTo>
                    <a:pt x="865" y="67"/>
                  </a:lnTo>
                  <a:lnTo>
                    <a:pt x="874" y="67"/>
                  </a:lnTo>
                  <a:lnTo>
                    <a:pt x="881" y="67"/>
                  </a:lnTo>
                  <a:lnTo>
                    <a:pt x="888" y="69"/>
                  </a:lnTo>
                  <a:lnTo>
                    <a:pt x="888" y="73"/>
                  </a:lnTo>
                  <a:lnTo>
                    <a:pt x="888" y="78"/>
                  </a:lnTo>
                  <a:lnTo>
                    <a:pt x="886" y="82"/>
                  </a:lnTo>
                  <a:lnTo>
                    <a:pt x="886" y="87"/>
                  </a:lnTo>
                  <a:lnTo>
                    <a:pt x="872" y="89"/>
                  </a:lnTo>
                  <a:lnTo>
                    <a:pt x="865" y="89"/>
                  </a:lnTo>
                  <a:lnTo>
                    <a:pt x="859" y="89"/>
                  </a:lnTo>
                  <a:lnTo>
                    <a:pt x="852" y="91"/>
                  </a:lnTo>
                  <a:lnTo>
                    <a:pt x="852" y="93"/>
                  </a:lnTo>
                  <a:lnTo>
                    <a:pt x="861" y="93"/>
                  </a:lnTo>
                  <a:lnTo>
                    <a:pt x="868" y="93"/>
                  </a:lnTo>
                  <a:lnTo>
                    <a:pt x="874" y="96"/>
                  </a:lnTo>
                  <a:lnTo>
                    <a:pt x="881" y="96"/>
                  </a:lnTo>
                  <a:lnTo>
                    <a:pt x="881" y="100"/>
                  </a:lnTo>
                  <a:lnTo>
                    <a:pt x="881" y="104"/>
                  </a:lnTo>
                  <a:lnTo>
                    <a:pt x="881" y="107"/>
                  </a:lnTo>
                  <a:lnTo>
                    <a:pt x="879" y="111"/>
                  </a:lnTo>
                  <a:lnTo>
                    <a:pt x="872" y="113"/>
                  </a:lnTo>
                  <a:lnTo>
                    <a:pt x="865" y="113"/>
                  </a:lnTo>
                  <a:lnTo>
                    <a:pt x="857" y="113"/>
                  </a:lnTo>
                  <a:lnTo>
                    <a:pt x="850" y="113"/>
                  </a:lnTo>
                  <a:lnTo>
                    <a:pt x="850" y="116"/>
                  </a:lnTo>
                  <a:lnTo>
                    <a:pt x="850" y="118"/>
                  </a:lnTo>
                  <a:lnTo>
                    <a:pt x="850" y="120"/>
                  </a:lnTo>
                  <a:lnTo>
                    <a:pt x="859" y="120"/>
                  </a:lnTo>
                  <a:lnTo>
                    <a:pt x="865" y="120"/>
                  </a:lnTo>
                  <a:lnTo>
                    <a:pt x="872" y="120"/>
                  </a:lnTo>
                  <a:lnTo>
                    <a:pt x="877" y="122"/>
                  </a:lnTo>
                  <a:lnTo>
                    <a:pt x="877" y="127"/>
                  </a:lnTo>
                  <a:lnTo>
                    <a:pt x="877" y="131"/>
                  </a:lnTo>
                  <a:lnTo>
                    <a:pt x="877" y="136"/>
                  </a:lnTo>
                  <a:lnTo>
                    <a:pt x="877" y="140"/>
                  </a:lnTo>
                  <a:lnTo>
                    <a:pt x="868" y="140"/>
                  </a:lnTo>
                  <a:lnTo>
                    <a:pt x="861" y="140"/>
                  </a:lnTo>
                  <a:lnTo>
                    <a:pt x="852" y="140"/>
                  </a:lnTo>
                  <a:lnTo>
                    <a:pt x="845" y="142"/>
                  </a:lnTo>
                  <a:lnTo>
                    <a:pt x="845" y="145"/>
                  </a:lnTo>
                  <a:lnTo>
                    <a:pt x="845" y="147"/>
                  </a:lnTo>
                  <a:lnTo>
                    <a:pt x="848" y="149"/>
                  </a:lnTo>
                  <a:lnTo>
                    <a:pt x="861" y="151"/>
                  </a:lnTo>
                  <a:lnTo>
                    <a:pt x="877" y="151"/>
                  </a:lnTo>
                  <a:lnTo>
                    <a:pt x="890" y="154"/>
                  </a:lnTo>
                  <a:lnTo>
                    <a:pt x="903" y="156"/>
                  </a:lnTo>
                  <a:lnTo>
                    <a:pt x="919" y="158"/>
                  </a:lnTo>
                  <a:lnTo>
                    <a:pt x="932" y="160"/>
                  </a:lnTo>
                  <a:lnTo>
                    <a:pt x="946" y="163"/>
                  </a:lnTo>
                  <a:lnTo>
                    <a:pt x="959" y="165"/>
                  </a:lnTo>
                  <a:lnTo>
                    <a:pt x="959" y="167"/>
                  </a:lnTo>
                  <a:lnTo>
                    <a:pt x="959" y="169"/>
                  </a:lnTo>
                  <a:lnTo>
                    <a:pt x="959" y="171"/>
                  </a:lnTo>
                  <a:lnTo>
                    <a:pt x="950" y="171"/>
                  </a:lnTo>
                  <a:lnTo>
                    <a:pt x="939" y="174"/>
                  </a:lnTo>
                  <a:lnTo>
                    <a:pt x="926" y="174"/>
                  </a:lnTo>
                  <a:lnTo>
                    <a:pt x="919" y="176"/>
                  </a:lnTo>
                  <a:lnTo>
                    <a:pt x="921" y="178"/>
                  </a:lnTo>
                  <a:lnTo>
                    <a:pt x="926" y="178"/>
                  </a:lnTo>
                  <a:lnTo>
                    <a:pt x="937" y="180"/>
                  </a:lnTo>
                  <a:lnTo>
                    <a:pt x="957" y="183"/>
                  </a:lnTo>
                  <a:lnTo>
                    <a:pt x="957" y="185"/>
                  </a:lnTo>
                  <a:lnTo>
                    <a:pt x="957" y="187"/>
                  </a:lnTo>
                  <a:lnTo>
                    <a:pt x="957" y="189"/>
                  </a:lnTo>
                  <a:lnTo>
                    <a:pt x="946" y="189"/>
                  </a:lnTo>
                  <a:lnTo>
                    <a:pt x="932" y="187"/>
                  </a:lnTo>
                  <a:lnTo>
                    <a:pt x="917" y="189"/>
                  </a:lnTo>
                  <a:lnTo>
                    <a:pt x="906" y="192"/>
                  </a:lnTo>
                  <a:lnTo>
                    <a:pt x="906" y="194"/>
                  </a:lnTo>
                  <a:lnTo>
                    <a:pt x="908" y="194"/>
                  </a:lnTo>
                  <a:lnTo>
                    <a:pt x="908" y="196"/>
                  </a:lnTo>
                  <a:lnTo>
                    <a:pt x="919" y="196"/>
                  </a:lnTo>
                  <a:lnTo>
                    <a:pt x="930" y="198"/>
                  </a:lnTo>
                  <a:lnTo>
                    <a:pt x="939" y="198"/>
                  </a:lnTo>
                  <a:lnTo>
                    <a:pt x="950" y="200"/>
                  </a:lnTo>
                  <a:lnTo>
                    <a:pt x="950" y="203"/>
                  </a:lnTo>
                  <a:lnTo>
                    <a:pt x="950" y="205"/>
                  </a:lnTo>
                  <a:lnTo>
                    <a:pt x="950" y="207"/>
                  </a:lnTo>
                  <a:lnTo>
                    <a:pt x="950" y="209"/>
                  </a:lnTo>
                  <a:lnTo>
                    <a:pt x="939" y="209"/>
                  </a:lnTo>
                  <a:lnTo>
                    <a:pt x="928" y="209"/>
                  </a:lnTo>
                  <a:lnTo>
                    <a:pt x="915" y="212"/>
                  </a:lnTo>
                  <a:lnTo>
                    <a:pt x="903" y="212"/>
                  </a:lnTo>
                  <a:lnTo>
                    <a:pt x="901" y="214"/>
                  </a:lnTo>
                  <a:lnTo>
                    <a:pt x="901" y="216"/>
                  </a:lnTo>
                  <a:lnTo>
                    <a:pt x="901" y="218"/>
                  </a:lnTo>
                  <a:lnTo>
                    <a:pt x="912" y="218"/>
                  </a:lnTo>
                  <a:lnTo>
                    <a:pt x="923" y="218"/>
                  </a:lnTo>
                  <a:lnTo>
                    <a:pt x="932" y="221"/>
                  </a:lnTo>
                  <a:lnTo>
                    <a:pt x="944" y="221"/>
                  </a:lnTo>
                  <a:lnTo>
                    <a:pt x="946" y="225"/>
                  </a:lnTo>
                  <a:lnTo>
                    <a:pt x="946" y="227"/>
                  </a:lnTo>
                  <a:lnTo>
                    <a:pt x="946" y="232"/>
                  </a:lnTo>
                  <a:lnTo>
                    <a:pt x="944" y="238"/>
                  </a:lnTo>
                  <a:lnTo>
                    <a:pt x="932" y="238"/>
                  </a:lnTo>
                  <a:lnTo>
                    <a:pt x="921" y="238"/>
                  </a:lnTo>
                  <a:lnTo>
                    <a:pt x="912" y="238"/>
                  </a:lnTo>
                  <a:lnTo>
                    <a:pt x="901" y="238"/>
                  </a:lnTo>
                  <a:lnTo>
                    <a:pt x="901" y="241"/>
                  </a:lnTo>
                  <a:lnTo>
                    <a:pt x="901" y="243"/>
                  </a:lnTo>
                  <a:lnTo>
                    <a:pt x="901" y="245"/>
                  </a:lnTo>
                  <a:lnTo>
                    <a:pt x="910" y="245"/>
                  </a:lnTo>
                  <a:lnTo>
                    <a:pt x="919" y="245"/>
                  </a:lnTo>
                  <a:lnTo>
                    <a:pt x="928" y="245"/>
                  </a:lnTo>
                  <a:lnTo>
                    <a:pt x="937" y="247"/>
                  </a:lnTo>
                  <a:lnTo>
                    <a:pt x="935" y="258"/>
                  </a:lnTo>
                  <a:lnTo>
                    <a:pt x="935" y="265"/>
                  </a:lnTo>
                  <a:lnTo>
                    <a:pt x="935" y="267"/>
                  </a:lnTo>
                  <a:lnTo>
                    <a:pt x="932" y="267"/>
                  </a:lnTo>
                  <a:lnTo>
                    <a:pt x="917" y="267"/>
                  </a:lnTo>
                  <a:lnTo>
                    <a:pt x="908" y="267"/>
                  </a:lnTo>
                  <a:lnTo>
                    <a:pt x="903" y="267"/>
                  </a:lnTo>
                  <a:lnTo>
                    <a:pt x="901" y="267"/>
                  </a:lnTo>
                  <a:lnTo>
                    <a:pt x="901" y="270"/>
                  </a:lnTo>
                  <a:lnTo>
                    <a:pt x="901" y="272"/>
                  </a:lnTo>
                  <a:lnTo>
                    <a:pt x="901" y="274"/>
                  </a:lnTo>
                  <a:lnTo>
                    <a:pt x="906" y="274"/>
                  </a:lnTo>
                  <a:lnTo>
                    <a:pt x="912" y="274"/>
                  </a:lnTo>
                  <a:lnTo>
                    <a:pt x="919" y="276"/>
                  </a:lnTo>
                  <a:lnTo>
                    <a:pt x="923" y="276"/>
                  </a:lnTo>
                  <a:lnTo>
                    <a:pt x="930" y="287"/>
                  </a:lnTo>
                  <a:lnTo>
                    <a:pt x="941" y="294"/>
                  </a:lnTo>
                  <a:lnTo>
                    <a:pt x="957" y="299"/>
                  </a:lnTo>
                  <a:lnTo>
                    <a:pt x="970" y="303"/>
                  </a:lnTo>
                  <a:lnTo>
                    <a:pt x="986" y="305"/>
                  </a:lnTo>
                  <a:lnTo>
                    <a:pt x="997" y="312"/>
                  </a:lnTo>
                  <a:lnTo>
                    <a:pt x="1006" y="319"/>
                  </a:lnTo>
                  <a:lnTo>
                    <a:pt x="1010" y="332"/>
                  </a:lnTo>
                  <a:lnTo>
                    <a:pt x="1002" y="332"/>
                  </a:lnTo>
                  <a:lnTo>
                    <a:pt x="993" y="330"/>
                  </a:lnTo>
                  <a:lnTo>
                    <a:pt x="981" y="328"/>
                  </a:lnTo>
                  <a:lnTo>
                    <a:pt x="970" y="328"/>
                  </a:lnTo>
                  <a:lnTo>
                    <a:pt x="973" y="332"/>
                  </a:lnTo>
                  <a:lnTo>
                    <a:pt x="984" y="337"/>
                  </a:lnTo>
                  <a:lnTo>
                    <a:pt x="997" y="339"/>
                  </a:lnTo>
                  <a:lnTo>
                    <a:pt x="1004" y="341"/>
                  </a:lnTo>
                  <a:lnTo>
                    <a:pt x="1004" y="343"/>
                  </a:lnTo>
                  <a:lnTo>
                    <a:pt x="1004" y="346"/>
                  </a:lnTo>
                  <a:lnTo>
                    <a:pt x="1004" y="348"/>
                  </a:lnTo>
                  <a:lnTo>
                    <a:pt x="1004" y="350"/>
                  </a:lnTo>
                  <a:lnTo>
                    <a:pt x="997" y="352"/>
                  </a:lnTo>
                  <a:lnTo>
                    <a:pt x="993" y="350"/>
                  </a:lnTo>
                  <a:lnTo>
                    <a:pt x="979" y="350"/>
                  </a:lnTo>
                  <a:lnTo>
                    <a:pt x="959" y="346"/>
                  </a:lnTo>
                  <a:lnTo>
                    <a:pt x="957" y="346"/>
                  </a:lnTo>
                  <a:lnTo>
                    <a:pt x="957" y="348"/>
                  </a:lnTo>
                  <a:lnTo>
                    <a:pt x="966" y="352"/>
                  </a:lnTo>
                  <a:lnTo>
                    <a:pt x="977" y="357"/>
                  </a:lnTo>
                  <a:lnTo>
                    <a:pt x="988" y="359"/>
                  </a:lnTo>
                  <a:lnTo>
                    <a:pt x="999" y="361"/>
                  </a:lnTo>
                  <a:lnTo>
                    <a:pt x="999" y="363"/>
                  </a:lnTo>
                  <a:lnTo>
                    <a:pt x="999" y="368"/>
                  </a:lnTo>
                  <a:lnTo>
                    <a:pt x="997" y="370"/>
                  </a:lnTo>
                  <a:lnTo>
                    <a:pt x="997" y="375"/>
                  </a:lnTo>
                  <a:lnTo>
                    <a:pt x="986" y="372"/>
                  </a:lnTo>
                  <a:lnTo>
                    <a:pt x="975" y="370"/>
                  </a:lnTo>
                  <a:lnTo>
                    <a:pt x="961" y="370"/>
                  </a:lnTo>
                  <a:lnTo>
                    <a:pt x="950" y="368"/>
                  </a:lnTo>
                  <a:lnTo>
                    <a:pt x="955" y="372"/>
                  </a:lnTo>
                  <a:lnTo>
                    <a:pt x="968" y="377"/>
                  </a:lnTo>
                  <a:lnTo>
                    <a:pt x="981" y="379"/>
                  </a:lnTo>
                  <a:lnTo>
                    <a:pt x="990" y="381"/>
                  </a:lnTo>
                  <a:lnTo>
                    <a:pt x="990" y="383"/>
                  </a:lnTo>
                  <a:lnTo>
                    <a:pt x="990" y="388"/>
                  </a:lnTo>
                  <a:lnTo>
                    <a:pt x="990" y="390"/>
                  </a:lnTo>
                  <a:lnTo>
                    <a:pt x="990" y="395"/>
                  </a:lnTo>
                  <a:lnTo>
                    <a:pt x="984" y="395"/>
                  </a:lnTo>
                  <a:lnTo>
                    <a:pt x="973" y="392"/>
                  </a:lnTo>
                  <a:lnTo>
                    <a:pt x="961" y="392"/>
                  </a:lnTo>
                  <a:lnTo>
                    <a:pt x="952" y="392"/>
                  </a:lnTo>
                  <a:lnTo>
                    <a:pt x="955" y="397"/>
                  </a:lnTo>
                  <a:lnTo>
                    <a:pt x="966" y="401"/>
                  </a:lnTo>
                  <a:lnTo>
                    <a:pt x="977" y="404"/>
                  </a:lnTo>
                  <a:lnTo>
                    <a:pt x="984" y="406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5"/>
                  </a:lnTo>
                  <a:lnTo>
                    <a:pt x="984" y="417"/>
                  </a:lnTo>
                  <a:lnTo>
                    <a:pt x="975" y="419"/>
                  </a:lnTo>
                  <a:lnTo>
                    <a:pt x="970" y="419"/>
                  </a:lnTo>
                  <a:lnTo>
                    <a:pt x="964" y="419"/>
                  </a:lnTo>
                  <a:lnTo>
                    <a:pt x="952" y="417"/>
                  </a:lnTo>
                  <a:lnTo>
                    <a:pt x="952" y="419"/>
                  </a:lnTo>
                  <a:lnTo>
                    <a:pt x="950" y="419"/>
                  </a:lnTo>
                  <a:lnTo>
                    <a:pt x="950" y="421"/>
                  </a:lnTo>
                  <a:lnTo>
                    <a:pt x="957" y="426"/>
                  </a:lnTo>
                  <a:lnTo>
                    <a:pt x="964" y="428"/>
                  </a:lnTo>
                  <a:lnTo>
                    <a:pt x="970" y="428"/>
                  </a:lnTo>
                  <a:lnTo>
                    <a:pt x="977" y="428"/>
                  </a:lnTo>
                  <a:lnTo>
                    <a:pt x="977" y="433"/>
                  </a:lnTo>
                  <a:lnTo>
                    <a:pt x="977" y="435"/>
                  </a:lnTo>
                  <a:lnTo>
                    <a:pt x="977" y="439"/>
                  </a:lnTo>
                  <a:lnTo>
                    <a:pt x="975" y="444"/>
                  </a:lnTo>
                  <a:lnTo>
                    <a:pt x="966" y="444"/>
                  </a:lnTo>
                  <a:lnTo>
                    <a:pt x="955" y="444"/>
                  </a:lnTo>
                  <a:lnTo>
                    <a:pt x="946" y="444"/>
                  </a:lnTo>
                  <a:lnTo>
                    <a:pt x="935" y="444"/>
                  </a:lnTo>
                  <a:lnTo>
                    <a:pt x="937" y="446"/>
                  </a:lnTo>
                  <a:lnTo>
                    <a:pt x="937" y="448"/>
                  </a:lnTo>
                  <a:lnTo>
                    <a:pt x="937" y="450"/>
                  </a:lnTo>
                  <a:lnTo>
                    <a:pt x="946" y="453"/>
                  </a:lnTo>
                  <a:lnTo>
                    <a:pt x="952" y="453"/>
                  </a:lnTo>
                  <a:lnTo>
                    <a:pt x="961" y="455"/>
                  </a:lnTo>
                  <a:lnTo>
                    <a:pt x="968" y="457"/>
                  </a:lnTo>
                  <a:lnTo>
                    <a:pt x="961" y="470"/>
                  </a:lnTo>
                  <a:lnTo>
                    <a:pt x="955" y="473"/>
                  </a:lnTo>
                  <a:lnTo>
                    <a:pt x="944" y="470"/>
                  </a:lnTo>
                  <a:lnTo>
                    <a:pt x="928" y="475"/>
                  </a:lnTo>
                  <a:lnTo>
                    <a:pt x="935" y="479"/>
                  </a:lnTo>
                  <a:lnTo>
                    <a:pt x="944" y="482"/>
                  </a:lnTo>
                  <a:lnTo>
                    <a:pt x="952" y="482"/>
                  </a:lnTo>
                  <a:lnTo>
                    <a:pt x="959" y="482"/>
                  </a:lnTo>
                  <a:lnTo>
                    <a:pt x="959" y="484"/>
                  </a:lnTo>
                  <a:lnTo>
                    <a:pt x="959" y="486"/>
                  </a:lnTo>
                  <a:lnTo>
                    <a:pt x="957" y="488"/>
                  </a:lnTo>
                  <a:lnTo>
                    <a:pt x="957" y="491"/>
                  </a:lnTo>
                  <a:lnTo>
                    <a:pt x="946" y="491"/>
                  </a:lnTo>
                  <a:lnTo>
                    <a:pt x="937" y="488"/>
                  </a:lnTo>
                  <a:lnTo>
                    <a:pt x="928" y="488"/>
                  </a:lnTo>
                  <a:lnTo>
                    <a:pt x="919" y="488"/>
                  </a:lnTo>
                  <a:lnTo>
                    <a:pt x="917" y="491"/>
                  </a:lnTo>
                  <a:lnTo>
                    <a:pt x="917" y="493"/>
                  </a:lnTo>
                  <a:lnTo>
                    <a:pt x="917" y="495"/>
                  </a:lnTo>
                  <a:lnTo>
                    <a:pt x="921" y="497"/>
                  </a:lnTo>
                  <a:lnTo>
                    <a:pt x="928" y="497"/>
                  </a:lnTo>
                  <a:lnTo>
                    <a:pt x="937" y="499"/>
                  </a:lnTo>
                  <a:lnTo>
                    <a:pt x="948" y="502"/>
                  </a:lnTo>
                  <a:lnTo>
                    <a:pt x="948" y="506"/>
                  </a:lnTo>
                  <a:lnTo>
                    <a:pt x="948" y="508"/>
                  </a:lnTo>
                  <a:lnTo>
                    <a:pt x="948" y="511"/>
                  </a:lnTo>
                  <a:lnTo>
                    <a:pt x="946" y="515"/>
                  </a:lnTo>
                  <a:lnTo>
                    <a:pt x="937" y="515"/>
                  </a:lnTo>
                  <a:lnTo>
                    <a:pt x="926" y="513"/>
                  </a:lnTo>
                  <a:lnTo>
                    <a:pt x="917" y="513"/>
                  </a:lnTo>
                  <a:lnTo>
                    <a:pt x="906" y="513"/>
                  </a:lnTo>
                  <a:lnTo>
                    <a:pt x="903" y="515"/>
                  </a:lnTo>
                  <a:lnTo>
                    <a:pt x="901" y="517"/>
                  </a:lnTo>
                  <a:lnTo>
                    <a:pt x="903" y="520"/>
                  </a:lnTo>
                  <a:lnTo>
                    <a:pt x="908" y="520"/>
                  </a:lnTo>
                  <a:lnTo>
                    <a:pt x="919" y="522"/>
                  </a:lnTo>
                  <a:lnTo>
                    <a:pt x="939" y="526"/>
                  </a:lnTo>
                  <a:lnTo>
                    <a:pt x="939" y="529"/>
                  </a:lnTo>
                  <a:lnTo>
                    <a:pt x="939" y="533"/>
                  </a:lnTo>
                  <a:lnTo>
                    <a:pt x="939" y="535"/>
                  </a:lnTo>
                  <a:lnTo>
                    <a:pt x="937" y="540"/>
                  </a:lnTo>
                  <a:lnTo>
                    <a:pt x="928" y="537"/>
                  </a:lnTo>
                  <a:lnTo>
                    <a:pt x="917" y="535"/>
                  </a:lnTo>
                  <a:lnTo>
                    <a:pt x="906" y="535"/>
                  </a:lnTo>
                  <a:lnTo>
                    <a:pt x="897" y="540"/>
                  </a:lnTo>
                  <a:lnTo>
                    <a:pt x="897" y="542"/>
                  </a:lnTo>
                  <a:lnTo>
                    <a:pt x="897" y="544"/>
                  </a:lnTo>
                  <a:lnTo>
                    <a:pt x="903" y="544"/>
                  </a:lnTo>
                  <a:lnTo>
                    <a:pt x="910" y="544"/>
                  </a:lnTo>
                  <a:lnTo>
                    <a:pt x="919" y="546"/>
                  </a:lnTo>
                  <a:lnTo>
                    <a:pt x="932" y="551"/>
                  </a:lnTo>
                  <a:lnTo>
                    <a:pt x="932" y="553"/>
                  </a:lnTo>
                  <a:lnTo>
                    <a:pt x="932" y="558"/>
                  </a:lnTo>
                  <a:lnTo>
                    <a:pt x="930" y="560"/>
                  </a:lnTo>
                  <a:lnTo>
                    <a:pt x="930" y="564"/>
                  </a:lnTo>
                  <a:lnTo>
                    <a:pt x="921" y="564"/>
                  </a:lnTo>
                  <a:lnTo>
                    <a:pt x="917" y="564"/>
                  </a:lnTo>
                  <a:lnTo>
                    <a:pt x="910" y="564"/>
                  </a:lnTo>
                  <a:lnTo>
                    <a:pt x="901" y="562"/>
                  </a:lnTo>
                  <a:lnTo>
                    <a:pt x="901" y="564"/>
                  </a:lnTo>
                  <a:lnTo>
                    <a:pt x="901" y="569"/>
                  </a:lnTo>
                  <a:lnTo>
                    <a:pt x="901" y="571"/>
                  </a:lnTo>
                  <a:lnTo>
                    <a:pt x="901" y="575"/>
                  </a:lnTo>
                  <a:lnTo>
                    <a:pt x="870" y="571"/>
                  </a:lnTo>
                  <a:lnTo>
                    <a:pt x="841" y="569"/>
                  </a:lnTo>
                  <a:lnTo>
                    <a:pt x="810" y="569"/>
                  </a:lnTo>
                  <a:lnTo>
                    <a:pt x="781" y="566"/>
                  </a:lnTo>
                  <a:lnTo>
                    <a:pt x="750" y="566"/>
                  </a:lnTo>
                  <a:lnTo>
                    <a:pt x="718" y="564"/>
                  </a:lnTo>
                  <a:lnTo>
                    <a:pt x="689" y="564"/>
                  </a:lnTo>
                  <a:lnTo>
                    <a:pt x="658" y="562"/>
                  </a:lnTo>
                  <a:lnTo>
                    <a:pt x="625" y="562"/>
                  </a:lnTo>
                  <a:lnTo>
                    <a:pt x="589" y="562"/>
                  </a:lnTo>
                  <a:lnTo>
                    <a:pt x="555" y="562"/>
                  </a:lnTo>
                  <a:lnTo>
                    <a:pt x="522" y="562"/>
                  </a:lnTo>
                  <a:lnTo>
                    <a:pt x="489" y="562"/>
                  </a:lnTo>
                  <a:lnTo>
                    <a:pt x="453" y="564"/>
                  </a:lnTo>
                  <a:lnTo>
                    <a:pt x="419" y="564"/>
                  </a:lnTo>
                  <a:lnTo>
                    <a:pt x="386" y="564"/>
                  </a:lnTo>
                  <a:lnTo>
                    <a:pt x="352" y="566"/>
                  </a:lnTo>
                  <a:lnTo>
                    <a:pt x="319" y="569"/>
                  </a:lnTo>
                  <a:lnTo>
                    <a:pt x="286" y="569"/>
                  </a:lnTo>
                  <a:lnTo>
                    <a:pt x="252" y="571"/>
                  </a:lnTo>
                  <a:lnTo>
                    <a:pt x="219" y="573"/>
                  </a:lnTo>
                  <a:lnTo>
                    <a:pt x="185" y="575"/>
                  </a:lnTo>
                  <a:lnTo>
                    <a:pt x="152" y="578"/>
                  </a:lnTo>
                  <a:lnTo>
                    <a:pt x="118" y="580"/>
                  </a:lnTo>
                  <a:lnTo>
                    <a:pt x="107" y="580"/>
                  </a:lnTo>
                  <a:lnTo>
                    <a:pt x="100" y="578"/>
                  </a:lnTo>
                  <a:lnTo>
                    <a:pt x="98" y="573"/>
                  </a:lnTo>
                  <a:lnTo>
                    <a:pt x="96" y="566"/>
                  </a:lnTo>
                  <a:lnTo>
                    <a:pt x="105" y="564"/>
                  </a:lnTo>
                  <a:lnTo>
                    <a:pt x="116" y="562"/>
                  </a:lnTo>
                  <a:lnTo>
                    <a:pt x="125" y="562"/>
                  </a:lnTo>
                  <a:lnTo>
                    <a:pt x="134" y="560"/>
                  </a:lnTo>
                  <a:lnTo>
                    <a:pt x="134" y="558"/>
                  </a:lnTo>
                  <a:lnTo>
                    <a:pt x="134" y="555"/>
                  </a:lnTo>
                  <a:lnTo>
                    <a:pt x="134" y="553"/>
                  </a:lnTo>
                  <a:lnTo>
                    <a:pt x="123" y="555"/>
                  </a:lnTo>
                  <a:lnTo>
                    <a:pt x="112" y="555"/>
                  </a:lnTo>
                  <a:lnTo>
                    <a:pt x="100" y="555"/>
                  </a:lnTo>
                  <a:lnTo>
                    <a:pt x="89" y="558"/>
                  </a:lnTo>
                  <a:lnTo>
                    <a:pt x="87" y="555"/>
                  </a:lnTo>
                  <a:lnTo>
                    <a:pt x="87" y="553"/>
                  </a:lnTo>
                  <a:lnTo>
                    <a:pt x="87" y="549"/>
                  </a:lnTo>
                  <a:lnTo>
                    <a:pt x="87" y="544"/>
                  </a:lnTo>
                  <a:lnTo>
                    <a:pt x="94" y="542"/>
                  </a:lnTo>
                  <a:lnTo>
                    <a:pt x="100" y="542"/>
                  </a:lnTo>
                  <a:lnTo>
                    <a:pt x="107" y="540"/>
                  </a:lnTo>
                  <a:lnTo>
                    <a:pt x="116" y="540"/>
                  </a:lnTo>
                  <a:lnTo>
                    <a:pt x="116" y="537"/>
                  </a:lnTo>
                  <a:lnTo>
                    <a:pt x="116" y="535"/>
                  </a:lnTo>
                  <a:lnTo>
                    <a:pt x="116" y="533"/>
                  </a:lnTo>
                  <a:lnTo>
                    <a:pt x="107" y="533"/>
                  </a:lnTo>
                  <a:lnTo>
                    <a:pt x="100" y="533"/>
                  </a:lnTo>
                  <a:lnTo>
                    <a:pt x="92" y="533"/>
                  </a:lnTo>
                  <a:lnTo>
                    <a:pt x="83" y="533"/>
                  </a:lnTo>
                  <a:lnTo>
                    <a:pt x="80" y="529"/>
                  </a:lnTo>
                  <a:lnTo>
                    <a:pt x="80" y="526"/>
                  </a:lnTo>
                  <a:lnTo>
                    <a:pt x="78" y="522"/>
                  </a:lnTo>
                  <a:lnTo>
                    <a:pt x="78" y="520"/>
                  </a:lnTo>
                  <a:lnTo>
                    <a:pt x="87" y="517"/>
                  </a:lnTo>
                  <a:lnTo>
                    <a:pt x="96" y="515"/>
                  </a:lnTo>
                  <a:lnTo>
                    <a:pt x="105" y="513"/>
                  </a:lnTo>
                  <a:lnTo>
                    <a:pt x="114" y="511"/>
                  </a:lnTo>
                  <a:lnTo>
                    <a:pt x="114" y="508"/>
                  </a:lnTo>
                  <a:lnTo>
                    <a:pt x="116" y="508"/>
                  </a:lnTo>
                  <a:lnTo>
                    <a:pt x="116" y="506"/>
                  </a:lnTo>
                  <a:lnTo>
                    <a:pt x="105" y="506"/>
                  </a:lnTo>
                  <a:lnTo>
                    <a:pt x="96" y="506"/>
                  </a:lnTo>
                  <a:lnTo>
                    <a:pt x="85" y="506"/>
                  </a:lnTo>
                  <a:lnTo>
                    <a:pt x="74" y="506"/>
                  </a:lnTo>
                  <a:lnTo>
                    <a:pt x="71" y="504"/>
                  </a:lnTo>
                  <a:lnTo>
                    <a:pt x="71" y="502"/>
                  </a:lnTo>
                  <a:lnTo>
                    <a:pt x="69" y="499"/>
                  </a:lnTo>
                  <a:lnTo>
                    <a:pt x="67" y="497"/>
                  </a:lnTo>
                  <a:lnTo>
                    <a:pt x="76" y="488"/>
                  </a:lnTo>
                  <a:lnTo>
                    <a:pt x="87" y="486"/>
                  </a:lnTo>
                  <a:lnTo>
                    <a:pt x="100" y="486"/>
                  </a:lnTo>
                  <a:lnTo>
                    <a:pt x="112" y="484"/>
                  </a:lnTo>
                  <a:lnTo>
                    <a:pt x="109" y="484"/>
                  </a:lnTo>
                  <a:lnTo>
                    <a:pt x="109" y="482"/>
                  </a:lnTo>
                  <a:lnTo>
                    <a:pt x="98" y="482"/>
                  </a:lnTo>
                  <a:lnTo>
                    <a:pt x="87" y="482"/>
                  </a:lnTo>
                  <a:lnTo>
                    <a:pt x="74" y="484"/>
                  </a:lnTo>
                  <a:lnTo>
                    <a:pt x="63" y="484"/>
                  </a:lnTo>
                  <a:lnTo>
                    <a:pt x="60" y="475"/>
                  </a:lnTo>
                  <a:lnTo>
                    <a:pt x="58" y="470"/>
                  </a:lnTo>
                  <a:lnTo>
                    <a:pt x="58" y="468"/>
                  </a:lnTo>
                  <a:lnTo>
                    <a:pt x="58" y="466"/>
                  </a:lnTo>
                  <a:lnTo>
                    <a:pt x="65" y="464"/>
                  </a:lnTo>
                  <a:lnTo>
                    <a:pt x="74" y="462"/>
                  </a:lnTo>
                  <a:lnTo>
                    <a:pt x="80" y="459"/>
                  </a:lnTo>
                  <a:lnTo>
                    <a:pt x="87" y="457"/>
                  </a:lnTo>
                  <a:lnTo>
                    <a:pt x="89" y="455"/>
                  </a:lnTo>
                  <a:lnTo>
                    <a:pt x="89" y="453"/>
                  </a:lnTo>
                  <a:lnTo>
                    <a:pt x="89" y="450"/>
                  </a:lnTo>
                  <a:lnTo>
                    <a:pt x="80" y="453"/>
                  </a:lnTo>
                  <a:lnTo>
                    <a:pt x="71" y="453"/>
                  </a:lnTo>
                  <a:lnTo>
                    <a:pt x="60" y="453"/>
                  </a:lnTo>
                  <a:lnTo>
                    <a:pt x="51" y="455"/>
                  </a:lnTo>
                  <a:lnTo>
                    <a:pt x="49" y="450"/>
                  </a:lnTo>
                  <a:lnTo>
                    <a:pt x="49" y="446"/>
                  </a:lnTo>
                  <a:lnTo>
                    <a:pt x="49" y="444"/>
                  </a:lnTo>
                  <a:lnTo>
                    <a:pt x="47" y="439"/>
                  </a:lnTo>
                  <a:lnTo>
                    <a:pt x="74" y="433"/>
                  </a:lnTo>
                  <a:lnTo>
                    <a:pt x="87" y="428"/>
                  </a:lnTo>
                  <a:lnTo>
                    <a:pt x="92" y="428"/>
                  </a:lnTo>
                  <a:lnTo>
                    <a:pt x="94" y="426"/>
                  </a:lnTo>
                  <a:lnTo>
                    <a:pt x="85" y="424"/>
                  </a:lnTo>
                  <a:lnTo>
                    <a:pt x="71" y="424"/>
                  </a:lnTo>
                  <a:lnTo>
                    <a:pt x="58" y="426"/>
                  </a:lnTo>
                  <a:lnTo>
                    <a:pt x="42" y="426"/>
                  </a:lnTo>
                  <a:lnTo>
                    <a:pt x="42" y="421"/>
                  </a:lnTo>
                  <a:lnTo>
                    <a:pt x="42" y="419"/>
                  </a:lnTo>
                  <a:lnTo>
                    <a:pt x="40" y="415"/>
                  </a:lnTo>
                  <a:lnTo>
                    <a:pt x="40" y="410"/>
                  </a:lnTo>
                  <a:lnTo>
                    <a:pt x="67" y="406"/>
                  </a:lnTo>
                  <a:lnTo>
                    <a:pt x="83" y="401"/>
                  </a:lnTo>
                  <a:lnTo>
                    <a:pt x="87" y="401"/>
                  </a:lnTo>
                  <a:lnTo>
                    <a:pt x="89" y="399"/>
                  </a:lnTo>
                  <a:lnTo>
                    <a:pt x="89" y="397"/>
                  </a:lnTo>
                  <a:lnTo>
                    <a:pt x="87" y="397"/>
                  </a:lnTo>
                  <a:lnTo>
                    <a:pt x="76" y="399"/>
                  </a:lnTo>
                  <a:lnTo>
                    <a:pt x="63" y="399"/>
                  </a:lnTo>
                  <a:lnTo>
                    <a:pt x="49" y="399"/>
                  </a:lnTo>
                  <a:lnTo>
                    <a:pt x="36" y="401"/>
                  </a:lnTo>
                  <a:lnTo>
                    <a:pt x="34" y="399"/>
                  </a:lnTo>
                  <a:lnTo>
                    <a:pt x="31" y="397"/>
                  </a:lnTo>
                  <a:lnTo>
                    <a:pt x="31" y="392"/>
                  </a:lnTo>
                  <a:lnTo>
                    <a:pt x="31" y="386"/>
                  </a:lnTo>
                  <a:lnTo>
                    <a:pt x="42" y="383"/>
                  </a:lnTo>
                  <a:lnTo>
                    <a:pt x="56" y="383"/>
                  </a:lnTo>
                  <a:lnTo>
                    <a:pt x="67" y="383"/>
                  </a:lnTo>
                  <a:lnTo>
                    <a:pt x="78" y="381"/>
                  </a:lnTo>
                  <a:lnTo>
                    <a:pt x="78" y="379"/>
                  </a:lnTo>
                  <a:lnTo>
                    <a:pt x="78" y="377"/>
                  </a:lnTo>
                  <a:lnTo>
                    <a:pt x="65" y="377"/>
                  </a:lnTo>
                  <a:lnTo>
                    <a:pt x="54" y="377"/>
                  </a:lnTo>
                  <a:lnTo>
                    <a:pt x="40" y="377"/>
                  </a:lnTo>
                  <a:lnTo>
                    <a:pt x="27" y="377"/>
                  </a:lnTo>
                  <a:lnTo>
                    <a:pt x="25" y="375"/>
                  </a:lnTo>
                  <a:lnTo>
                    <a:pt x="25" y="372"/>
                  </a:lnTo>
                  <a:lnTo>
                    <a:pt x="25" y="368"/>
                  </a:lnTo>
                  <a:lnTo>
                    <a:pt x="22" y="363"/>
                  </a:lnTo>
                  <a:lnTo>
                    <a:pt x="36" y="361"/>
                  </a:lnTo>
                  <a:lnTo>
                    <a:pt x="51" y="359"/>
                  </a:lnTo>
                  <a:lnTo>
                    <a:pt x="65" y="354"/>
                  </a:lnTo>
                  <a:lnTo>
                    <a:pt x="69" y="348"/>
                  </a:lnTo>
                  <a:lnTo>
                    <a:pt x="51" y="350"/>
                  </a:lnTo>
                  <a:lnTo>
                    <a:pt x="36" y="352"/>
                  </a:lnTo>
                  <a:lnTo>
                    <a:pt x="22" y="350"/>
                  </a:lnTo>
                  <a:lnTo>
                    <a:pt x="13" y="337"/>
                  </a:lnTo>
                  <a:lnTo>
                    <a:pt x="20" y="334"/>
                  </a:lnTo>
                  <a:lnTo>
                    <a:pt x="25" y="332"/>
                  </a:lnTo>
                  <a:lnTo>
                    <a:pt x="34" y="330"/>
                  </a:lnTo>
                  <a:lnTo>
                    <a:pt x="51" y="328"/>
                  </a:lnTo>
                  <a:lnTo>
                    <a:pt x="51" y="325"/>
                  </a:lnTo>
                  <a:lnTo>
                    <a:pt x="51" y="323"/>
                  </a:lnTo>
                  <a:lnTo>
                    <a:pt x="51" y="321"/>
                  </a:lnTo>
                  <a:lnTo>
                    <a:pt x="51" y="319"/>
                  </a:lnTo>
                  <a:lnTo>
                    <a:pt x="47" y="319"/>
                  </a:lnTo>
                  <a:lnTo>
                    <a:pt x="40" y="319"/>
                  </a:lnTo>
                  <a:lnTo>
                    <a:pt x="29" y="321"/>
                  </a:lnTo>
                  <a:lnTo>
                    <a:pt x="7" y="325"/>
                  </a:lnTo>
                  <a:lnTo>
                    <a:pt x="5" y="316"/>
                  </a:lnTo>
                  <a:lnTo>
                    <a:pt x="2" y="312"/>
                  </a:lnTo>
                  <a:lnTo>
                    <a:pt x="2" y="308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CC66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59" name="Google Shape;959;p67"/>
            <p:cNvSpPr/>
            <p:nvPr/>
          </p:nvSpPr>
          <p:spPr>
            <a:xfrm>
              <a:off x="2214" y="2580"/>
              <a:ext cx="1024" cy="466"/>
            </a:xfrm>
            <a:custGeom>
              <a:rect b="b" l="l" r="r" t="t"/>
              <a:pathLst>
                <a:path extrusionOk="0" h="466" w="1024">
                  <a:moveTo>
                    <a:pt x="0" y="187"/>
                  </a:moveTo>
                  <a:lnTo>
                    <a:pt x="29" y="154"/>
                  </a:lnTo>
                  <a:lnTo>
                    <a:pt x="63" y="127"/>
                  </a:lnTo>
                  <a:lnTo>
                    <a:pt x="101" y="107"/>
                  </a:lnTo>
                  <a:lnTo>
                    <a:pt x="139" y="93"/>
                  </a:lnTo>
                  <a:lnTo>
                    <a:pt x="179" y="87"/>
                  </a:lnTo>
                  <a:lnTo>
                    <a:pt x="221" y="82"/>
                  </a:lnTo>
                  <a:lnTo>
                    <a:pt x="261" y="80"/>
                  </a:lnTo>
                  <a:lnTo>
                    <a:pt x="304" y="80"/>
                  </a:lnTo>
                  <a:lnTo>
                    <a:pt x="310" y="82"/>
                  </a:lnTo>
                  <a:lnTo>
                    <a:pt x="321" y="85"/>
                  </a:lnTo>
                  <a:lnTo>
                    <a:pt x="330" y="89"/>
                  </a:lnTo>
                  <a:lnTo>
                    <a:pt x="342" y="91"/>
                  </a:lnTo>
                  <a:lnTo>
                    <a:pt x="353" y="93"/>
                  </a:lnTo>
                  <a:lnTo>
                    <a:pt x="362" y="96"/>
                  </a:lnTo>
                  <a:lnTo>
                    <a:pt x="371" y="98"/>
                  </a:lnTo>
                  <a:lnTo>
                    <a:pt x="377" y="98"/>
                  </a:lnTo>
                  <a:lnTo>
                    <a:pt x="382" y="85"/>
                  </a:lnTo>
                  <a:lnTo>
                    <a:pt x="386" y="71"/>
                  </a:lnTo>
                  <a:lnTo>
                    <a:pt x="395" y="60"/>
                  </a:lnTo>
                  <a:lnTo>
                    <a:pt x="402" y="49"/>
                  </a:lnTo>
                  <a:lnTo>
                    <a:pt x="426" y="26"/>
                  </a:lnTo>
                  <a:lnTo>
                    <a:pt x="451" y="11"/>
                  </a:lnTo>
                  <a:lnTo>
                    <a:pt x="480" y="2"/>
                  </a:lnTo>
                  <a:lnTo>
                    <a:pt x="507" y="0"/>
                  </a:lnTo>
                  <a:lnTo>
                    <a:pt x="533" y="2"/>
                  </a:lnTo>
                  <a:lnTo>
                    <a:pt x="560" y="13"/>
                  </a:lnTo>
                  <a:lnTo>
                    <a:pt x="585" y="29"/>
                  </a:lnTo>
                  <a:lnTo>
                    <a:pt x="607" y="53"/>
                  </a:lnTo>
                  <a:lnTo>
                    <a:pt x="609" y="53"/>
                  </a:lnTo>
                  <a:lnTo>
                    <a:pt x="611" y="53"/>
                  </a:lnTo>
                  <a:lnTo>
                    <a:pt x="652" y="26"/>
                  </a:lnTo>
                  <a:lnTo>
                    <a:pt x="694" y="13"/>
                  </a:lnTo>
                  <a:lnTo>
                    <a:pt x="739" y="11"/>
                  </a:lnTo>
                  <a:lnTo>
                    <a:pt x="779" y="22"/>
                  </a:lnTo>
                  <a:lnTo>
                    <a:pt x="812" y="44"/>
                  </a:lnTo>
                  <a:lnTo>
                    <a:pt x="837" y="76"/>
                  </a:lnTo>
                  <a:lnTo>
                    <a:pt x="848" y="116"/>
                  </a:lnTo>
                  <a:lnTo>
                    <a:pt x="843" y="165"/>
                  </a:lnTo>
                  <a:lnTo>
                    <a:pt x="850" y="165"/>
                  </a:lnTo>
                  <a:lnTo>
                    <a:pt x="857" y="165"/>
                  </a:lnTo>
                  <a:lnTo>
                    <a:pt x="866" y="160"/>
                  </a:lnTo>
                  <a:lnTo>
                    <a:pt x="879" y="158"/>
                  </a:lnTo>
                  <a:lnTo>
                    <a:pt x="906" y="158"/>
                  </a:lnTo>
                  <a:lnTo>
                    <a:pt x="933" y="163"/>
                  </a:lnTo>
                  <a:lnTo>
                    <a:pt x="955" y="167"/>
                  </a:lnTo>
                  <a:lnTo>
                    <a:pt x="977" y="176"/>
                  </a:lnTo>
                  <a:lnTo>
                    <a:pt x="995" y="189"/>
                  </a:lnTo>
                  <a:lnTo>
                    <a:pt x="1008" y="207"/>
                  </a:lnTo>
                  <a:lnTo>
                    <a:pt x="1017" y="230"/>
                  </a:lnTo>
                  <a:lnTo>
                    <a:pt x="1024" y="256"/>
                  </a:lnTo>
                  <a:lnTo>
                    <a:pt x="1020" y="288"/>
                  </a:lnTo>
                  <a:lnTo>
                    <a:pt x="1008" y="312"/>
                  </a:lnTo>
                  <a:lnTo>
                    <a:pt x="993" y="337"/>
                  </a:lnTo>
                  <a:lnTo>
                    <a:pt x="968" y="361"/>
                  </a:lnTo>
                  <a:lnTo>
                    <a:pt x="968" y="363"/>
                  </a:lnTo>
                  <a:lnTo>
                    <a:pt x="968" y="366"/>
                  </a:lnTo>
                  <a:lnTo>
                    <a:pt x="966" y="368"/>
                  </a:lnTo>
                  <a:lnTo>
                    <a:pt x="977" y="386"/>
                  </a:lnTo>
                  <a:lnTo>
                    <a:pt x="982" y="404"/>
                  </a:lnTo>
                  <a:lnTo>
                    <a:pt x="979" y="417"/>
                  </a:lnTo>
                  <a:lnTo>
                    <a:pt x="973" y="430"/>
                  </a:lnTo>
                  <a:lnTo>
                    <a:pt x="959" y="442"/>
                  </a:lnTo>
                  <a:lnTo>
                    <a:pt x="944" y="451"/>
                  </a:lnTo>
                  <a:lnTo>
                    <a:pt x="924" y="455"/>
                  </a:lnTo>
                  <a:lnTo>
                    <a:pt x="904" y="459"/>
                  </a:lnTo>
                  <a:lnTo>
                    <a:pt x="888" y="455"/>
                  </a:lnTo>
                  <a:lnTo>
                    <a:pt x="879" y="453"/>
                  </a:lnTo>
                  <a:lnTo>
                    <a:pt x="875" y="453"/>
                  </a:lnTo>
                  <a:lnTo>
                    <a:pt x="870" y="453"/>
                  </a:lnTo>
                  <a:lnTo>
                    <a:pt x="859" y="462"/>
                  </a:lnTo>
                  <a:lnTo>
                    <a:pt x="846" y="466"/>
                  </a:lnTo>
                  <a:lnTo>
                    <a:pt x="832" y="464"/>
                  </a:lnTo>
                  <a:lnTo>
                    <a:pt x="819" y="451"/>
                  </a:lnTo>
                  <a:lnTo>
                    <a:pt x="819" y="446"/>
                  </a:lnTo>
                  <a:lnTo>
                    <a:pt x="821" y="439"/>
                  </a:lnTo>
                  <a:lnTo>
                    <a:pt x="821" y="435"/>
                  </a:lnTo>
                  <a:lnTo>
                    <a:pt x="823" y="428"/>
                  </a:lnTo>
                  <a:lnTo>
                    <a:pt x="805" y="424"/>
                  </a:lnTo>
                  <a:lnTo>
                    <a:pt x="797" y="419"/>
                  </a:lnTo>
                  <a:lnTo>
                    <a:pt x="792" y="408"/>
                  </a:lnTo>
                  <a:lnTo>
                    <a:pt x="792" y="392"/>
                  </a:lnTo>
                  <a:lnTo>
                    <a:pt x="779" y="392"/>
                  </a:lnTo>
                  <a:lnTo>
                    <a:pt x="763" y="392"/>
                  </a:lnTo>
                  <a:lnTo>
                    <a:pt x="750" y="390"/>
                  </a:lnTo>
                  <a:lnTo>
                    <a:pt x="734" y="388"/>
                  </a:lnTo>
                  <a:lnTo>
                    <a:pt x="721" y="386"/>
                  </a:lnTo>
                  <a:lnTo>
                    <a:pt x="707" y="379"/>
                  </a:lnTo>
                  <a:lnTo>
                    <a:pt x="696" y="370"/>
                  </a:lnTo>
                  <a:lnTo>
                    <a:pt x="685" y="357"/>
                  </a:lnTo>
                  <a:lnTo>
                    <a:pt x="687" y="348"/>
                  </a:lnTo>
                  <a:lnTo>
                    <a:pt x="690" y="339"/>
                  </a:lnTo>
                  <a:lnTo>
                    <a:pt x="690" y="330"/>
                  </a:lnTo>
                  <a:lnTo>
                    <a:pt x="692" y="321"/>
                  </a:lnTo>
                  <a:lnTo>
                    <a:pt x="681" y="319"/>
                  </a:lnTo>
                  <a:lnTo>
                    <a:pt x="667" y="319"/>
                  </a:lnTo>
                  <a:lnTo>
                    <a:pt x="656" y="314"/>
                  </a:lnTo>
                  <a:lnTo>
                    <a:pt x="647" y="312"/>
                  </a:lnTo>
                  <a:lnTo>
                    <a:pt x="636" y="308"/>
                  </a:lnTo>
                  <a:lnTo>
                    <a:pt x="625" y="301"/>
                  </a:lnTo>
                  <a:lnTo>
                    <a:pt x="614" y="294"/>
                  </a:lnTo>
                  <a:lnTo>
                    <a:pt x="603" y="288"/>
                  </a:lnTo>
                  <a:lnTo>
                    <a:pt x="594" y="290"/>
                  </a:lnTo>
                  <a:lnTo>
                    <a:pt x="585" y="294"/>
                  </a:lnTo>
                  <a:lnTo>
                    <a:pt x="576" y="299"/>
                  </a:lnTo>
                  <a:lnTo>
                    <a:pt x="567" y="303"/>
                  </a:lnTo>
                  <a:lnTo>
                    <a:pt x="556" y="308"/>
                  </a:lnTo>
                  <a:lnTo>
                    <a:pt x="545" y="310"/>
                  </a:lnTo>
                  <a:lnTo>
                    <a:pt x="533" y="310"/>
                  </a:lnTo>
                  <a:lnTo>
                    <a:pt x="520" y="305"/>
                  </a:lnTo>
                  <a:lnTo>
                    <a:pt x="509" y="301"/>
                  </a:lnTo>
                  <a:lnTo>
                    <a:pt x="500" y="301"/>
                  </a:lnTo>
                  <a:lnTo>
                    <a:pt x="493" y="303"/>
                  </a:lnTo>
                  <a:lnTo>
                    <a:pt x="487" y="308"/>
                  </a:lnTo>
                  <a:lnTo>
                    <a:pt x="478" y="310"/>
                  </a:lnTo>
                  <a:lnTo>
                    <a:pt x="469" y="310"/>
                  </a:lnTo>
                  <a:lnTo>
                    <a:pt x="458" y="303"/>
                  </a:lnTo>
                  <a:lnTo>
                    <a:pt x="444" y="290"/>
                  </a:lnTo>
                  <a:lnTo>
                    <a:pt x="444" y="288"/>
                  </a:lnTo>
                  <a:lnTo>
                    <a:pt x="444" y="285"/>
                  </a:lnTo>
                  <a:lnTo>
                    <a:pt x="442" y="283"/>
                  </a:lnTo>
                  <a:lnTo>
                    <a:pt x="442" y="281"/>
                  </a:lnTo>
                  <a:lnTo>
                    <a:pt x="433" y="281"/>
                  </a:lnTo>
                  <a:lnTo>
                    <a:pt x="422" y="279"/>
                  </a:lnTo>
                  <a:lnTo>
                    <a:pt x="413" y="279"/>
                  </a:lnTo>
                  <a:lnTo>
                    <a:pt x="402" y="279"/>
                  </a:lnTo>
                  <a:lnTo>
                    <a:pt x="393" y="276"/>
                  </a:lnTo>
                  <a:lnTo>
                    <a:pt x="382" y="274"/>
                  </a:lnTo>
                  <a:lnTo>
                    <a:pt x="373" y="272"/>
                  </a:lnTo>
                  <a:lnTo>
                    <a:pt x="362" y="270"/>
                  </a:lnTo>
                  <a:lnTo>
                    <a:pt x="350" y="294"/>
                  </a:lnTo>
                  <a:lnTo>
                    <a:pt x="342" y="310"/>
                  </a:lnTo>
                  <a:lnTo>
                    <a:pt x="326" y="321"/>
                  </a:lnTo>
                  <a:lnTo>
                    <a:pt x="299" y="334"/>
                  </a:lnTo>
                  <a:lnTo>
                    <a:pt x="304" y="355"/>
                  </a:lnTo>
                  <a:lnTo>
                    <a:pt x="306" y="372"/>
                  </a:lnTo>
                  <a:lnTo>
                    <a:pt x="308" y="388"/>
                  </a:lnTo>
                  <a:lnTo>
                    <a:pt x="306" y="404"/>
                  </a:lnTo>
                  <a:lnTo>
                    <a:pt x="299" y="415"/>
                  </a:lnTo>
                  <a:lnTo>
                    <a:pt x="288" y="422"/>
                  </a:lnTo>
                  <a:lnTo>
                    <a:pt x="270" y="424"/>
                  </a:lnTo>
                  <a:lnTo>
                    <a:pt x="246" y="419"/>
                  </a:lnTo>
                  <a:lnTo>
                    <a:pt x="241" y="435"/>
                  </a:lnTo>
                  <a:lnTo>
                    <a:pt x="235" y="446"/>
                  </a:lnTo>
                  <a:lnTo>
                    <a:pt x="226" y="453"/>
                  </a:lnTo>
                  <a:lnTo>
                    <a:pt x="217" y="455"/>
                  </a:lnTo>
                  <a:lnTo>
                    <a:pt x="203" y="455"/>
                  </a:lnTo>
                  <a:lnTo>
                    <a:pt x="192" y="451"/>
                  </a:lnTo>
                  <a:lnTo>
                    <a:pt x="181" y="442"/>
                  </a:lnTo>
                  <a:lnTo>
                    <a:pt x="172" y="430"/>
                  </a:lnTo>
                  <a:lnTo>
                    <a:pt x="152" y="435"/>
                  </a:lnTo>
                  <a:lnTo>
                    <a:pt x="130" y="439"/>
                  </a:lnTo>
                  <a:lnTo>
                    <a:pt x="107" y="442"/>
                  </a:lnTo>
                  <a:lnTo>
                    <a:pt x="83" y="439"/>
                  </a:lnTo>
                  <a:lnTo>
                    <a:pt x="63" y="435"/>
                  </a:lnTo>
                  <a:lnTo>
                    <a:pt x="47" y="426"/>
                  </a:lnTo>
                  <a:lnTo>
                    <a:pt x="36" y="410"/>
                  </a:lnTo>
                  <a:lnTo>
                    <a:pt x="34" y="386"/>
                  </a:lnTo>
                  <a:lnTo>
                    <a:pt x="40" y="372"/>
                  </a:lnTo>
                  <a:lnTo>
                    <a:pt x="49" y="359"/>
                  </a:lnTo>
                  <a:lnTo>
                    <a:pt x="56" y="350"/>
                  </a:lnTo>
                  <a:lnTo>
                    <a:pt x="58" y="341"/>
                  </a:lnTo>
                  <a:lnTo>
                    <a:pt x="36" y="332"/>
                  </a:lnTo>
                  <a:lnTo>
                    <a:pt x="20" y="323"/>
                  </a:lnTo>
                  <a:lnTo>
                    <a:pt x="9" y="314"/>
                  </a:lnTo>
                  <a:lnTo>
                    <a:pt x="3" y="303"/>
                  </a:lnTo>
                  <a:lnTo>
                    <a:pt x="3" y="292"/>
                  </a:lnTo>
                  <a:lnTo>
                    <a:pt x="7" y="279"/>
                  </a:lnTo>
                  <a:lnTo>
                    <a:pt x="16" y="265"/>
                  </a:lnTo>
                  <a:lnTo>
                    <a:pt x="32" y="250"/>
                  </a:lnTo>
                  <a:lnTo>
                    <a:pt x="32" y="247"/>
                  </a:lnTo>
                  <a:lnTo>
                    <a:pt x="32" y="245"/>
                  </a:lnTo>
                  <a:lnTo>
                    <a:pt x="32" y="243"/>
                  </a:lnTo>
                  <a:lnTo>
                    <a:pt x="14" y="230"/>
                  </a:lnTo>
                  <a:lnTo>
                    <a:pt x="5" y="218"/>
                  </a:lnTo>
                  <a:lnTo>
                    <a:pt x="0" y="207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0" name="Google Shape;960;p67"/>
            <p:cNvSpPr/>
            <p:nvPr/>
          </p:nvSpPr>
          <p:spPr>
            <a:xfrm>
              <a:off x="2225" y="2591"/>
              <a:ext cx="1000" cy="446"/>
            </a:xfrm>
            <a:custGeom>
              <a:rect b="b" l="l" r="r" t="t"/>
              <a:pathLst>
                <a:path extrusionOk="0" h="446" w="1000">
                  <a:moveTo>
                    <a:pt x="0" y="185"/>
                  </a:moveTo>
                  <a:lnTo>
                    <a:pt x="29" y="152"/>
                  </a:lnTo>
                  <a:lnTo>
                    <a:pt x="65" y="123"/>
                  </a:lnTo>
                  <a:lnTo>
                    <a:pt x="105" y="105"/>
                  </a:lnTo>
                  <a:lnTo>
                    <a:pt x="148" y="89"/>
                  </a:lnTo>
                  <a:lnTo>
                    <a:pt x="192" y="82"/>
                  </a:lnTo>
                  <a:lnTo>
                    <a:pt x="237" y="80"/>
                  </a:lnTo>
                  <a:lnTo>
                    <a:pt x="279" y="82"/>
                  </a:lnTo>
                  <a:lnTo>
                    <a:pt x="322" y="89"/>
                  </a:lnTo>
                  <a:lnTo>
                    <a:pt x="337" y="96"/>
                  </a:lnTo>
                  <a:lnTo>
                    <a:pt x="355" y="103"/>
                  </a:lnTo>
                  <a:lnTo>
                    <a:pt x="371" y="111"/>
                  </a:lnTo>
                  <a:lnTo>
                    <a:pt x="384" y="116"/>
                  </a:lnTo>
                  <a:lnTo>
                    <a:pt x="386" y="111"/>
                  </a:lnTo>
                  <a:lnTo>
                    <a:pt x="389" y="105"/>
                  </a:lnTo>
                  <a:lnTo>
                    <a:pt x="391" y="100"/>
                  </a:lnTo>
                  <a:lnTo>
                    <a:pt x="393" y="96"/>
                  </a:lnTo>
                  <a:lnTo>
                    <a:pt x="391" y="98"/>
                  </a:lnTo>
                  <a:lnTo>
                    <a:pt x="386" y="98"/>
                  </a:lnTo>
                  <a:lnTo>
                    <a:pt x="384" y="98"/>
                  </a:lnTo>
                  <a:lnTo>
                    <a:pt x="380" y="98"/>
                  </a:lnTo>
                  <a:lnTo>
                    <a:pt x="389" y="60"/>
                  </a:lnTo>
                  <a:lnTo>
                    <a:pt x="409" y="33"/>
                  </a:lnTo>
                  <a:lnTo>
                    <a:pt x="438" y="13"/>
                  </a:lnTo>
                  <a:lnTo>
                    <a:pt x="471" y="2"/>
                  </a:lnTo>
                  <a:lnTo>
                    <a:pt x="507" y="0"/>
                  </a:lnTo>
                  <a:lnTo>
                    <a:pt x="542" y="9"/>
                  </a:lnTo>
                  <a:lnTo>
                    <a:pt x="569" y="27"/>
                  </a:lnTo>
                  <a:lnTo>
                    <a:pt x="589" y="56"/>
                  </a:lnTo>
                  <a:lnTo>
                    <a:pt x="605" y="53"/>
                  </a:lnTo>
                  <a:lnTo>
                    <a:pt x="616" y="47"/>
                  </a:lnTo>
                  <a:lnTo>
                    <a:pt x="627" y="40"/>
                  </a:lnTo>
                  <a:lnTo>
                    <a:pt x="636" y="31"/>
                  </a:lnTo>
                  <a:lnTo>
                    <a:pt x="658" y="20"/>
                  </a:lnTo>
                  <a:lnTo>
                    <a:pt x="683" y="13"/>
                  </a:lnTo>
                  <a:lnTo>
                    <a:pt x="705" y="11"/>
                  </a:lnTo>
                  <a:lnTo>
                    <a:pt x="728" y="11"/>
                  </a:lnTo>
                  <a:lnTo>
                    <a:pt x="750" y="15"/>
                  </a:lnTo>
                  <a:lnTo>
                    <a:pt x="770" y="24"/>
                  </a:lnTo>
                  <a:lnTo>
                    <a:pt x="790" y="36"/>
                  </a:lnTo>
                  <a:lnTo>
                    <a:pt x="810" y="53"/>
                  </a:lnTo>
                  <a:lnTo>
                    <a:pt x="817" y="69"/>
                  </a:lnTo>
                  <a:lnTo>
                    <a:pt x="823" y="87"/>
                  </a:lnTo>
                  <a:lnTo>
                    <a:pt x="826" y="105"/>
                  </a:lnTo>
                  <a:lnTo>
                    <a:pt x="826" y="125"/>
                  </a:lnTo>
                  <a:lnTo>
                    <a:pt x="819" y="138"/>
                  </a:lnTo>
                  <a:lnTo>
                    <a:pt x="812" y="154"/>
                  </a:lnTo>
                  <a:lnTo>
                    <a:pt x="808" y="158"/>
                  </a:lnTo>
                  <a:lnTo>
                    <a:pt x="808" y="140"/>
                  </a:lnTo>
                  <a:lnTo>
                    <a:pt x="806" y="140"/>
                  </a:lnTo>
                  <a:lnTo>
                    <a:pt x="803" y="143"/>
                  </a:lnTo>
                  <a:lnTo>
                    <a:pt x="801" y="143"/>
                  </a:lnTo>
                  <a:lnTo>
                    <a:pt x="799" y="149"/>
                  </a:lnTo>
                  <a:lnTo>
                    <a:pt x="797" y="156"/>
                  </a:lnTo>
                  <a:lnTo>
                    <a:pt x="794" y="163"/>
                  </a:lnTo>
                  <a:lnTo>
                    <a:pt x="794" y="169"/>
                  </a:lnTo>
                  <a:lnTo>
                    <a:pt x="801" y="174"/>
                  </a:lnTo>
                  <a:lnTo>
                    <a:pt x="806" y="176"/>
                  </a:lnTo>
                  <a:lnTo>
                    <a:pt x="808" y="176"/>
                  </a:lnTo>
                  <a:lnTo>
                    <a:pt x="810" y="176"/>
                  </a:lnTo>
                  <a:lnTo>
                    <a:pt x="844" y="165"/>
                  </a:lnTo>
                  <a:lnTo>
                    <a:pt x="879" y="158"/>
                  </a:lnTo>
                  <a:lnTo>
                    <a:pt x="910" y="158"/>
                  </a:lnTo>
                  <a:lnTo>
                    <a:pt x="939" y="165"/>
                  </a:lnTo>
                  <a:lnTo>
                    <a:pt x="964" y="178"/>
                  </a:lnTo>
                  <a:lnTo>
                    <a:pt x="984" y="201"/>
                  </a:lnTo>
                  <a:lnTo>
                    <a:pt x="995" y="230"/>
                  </a:lnTo>
                  <a:lnTo>
                    <a:pt x="1000" y="268"/>
                  </a:lnTo>
                  <a:lnTo>
                    <a:pt x="995" y="279"/>
                  </a:lnTo>
                  <a:lnTo>
                    <a:pt x="993" y="286"/>
                  </a:lnTo>
                  <a:lnTo>
                    <a:pt x="989" y="292"/>
                  </a:lnTo>
                  <a:lnTo>
                    <a:pt x="984" y="303"/>
                  </a:lnTo>
                  <a:lnTo>
                    <a:pt x="982" y="303"/>
                  </a:lnTo>
                  <a:lnTo>
                    <a:pt x="980" y="303"/>
                  </a:lnTo>
                  <a:lnTo>
                    <a:pt x="975" y="303"/>
                  </a:lnTo>
                  <a:lnTo>
                    <a:pt x="973" y="303"/>
                  </a:lnTo>
                  <a:lnTo>
                    <a:pt x="973" y="310"/>
                  </a:lnTo>
                  <a:lnTo>
                    <a:pt x="973" y="315"/>
                  </a:lnTo>
                  <a:lnTo>
                    <a:pt x="971" y="321"/>
                  </a:lnTo>
                  <a:lnTo>
                    <a:pt x="966" y="328"/>
                  </a:lnTo>
                  <a:lnTo>
                    <a:pt x="964" y="326"/>
                  </a:lnTo>
                  <a:lnTo>
                    <a:pt x="964" y="323"/>
                  </a:lnTo>
                  <a:lnTo>
                    <a:pt x="962" y="319"/>
                  </a:lnTo>
                  <a:lnTo>
                    <a:pt x="960" y="319"/>
                  </a:lnTo>
                  <a:lnTo>
                    <a:pt x="957" y="319"/>
                  </a:lnTo>
                  <a:lnTo>
                    <a:pt x="955" y="319"/>
                  </a:lnTo>
                  <a:lnTo>
                    <a:pt x="953" y="323"/>
                  </a:lnTo>
                  <a:lnTo>
                    <a:pt x="951" y="332"/>
                  </a:lnTo>
                  <a:lnTo>
                    <a:pt x="944" y="341"/>
                  </a:lnTo>
                  <a:lnTo>
                    <a:pt x="937" y="344"/>
                  </a:lnTo>
                  <a:lnTo>
                    <a:pt x="937" y="339"/>
                  </a:lnTo>
                  <a:lnTo>
                    <a:pt x="937" y="337"/>
                  </a:lnTo>
                  <a:lnTo>
                    <a:pt x="937" y="332"/>
                  </a:lnTo>
                  <a:lnTo>
                    <a:pt x="937" y="330"/>
                  </a:lnTo>
                  <a:lnTo>
                    <a:pt x="935" y="330"/>
                  </a:lnTo>
                  <a:lnTo>
                    <a:pt x="933" y="330"/>
                  </a:lnTo>
                  <a:lnTo>
                    <a:pt x="931" y="330"/>
                  </a:lnTo>
                  <a:lnTo>
                    <a:pt x="928" y="335"/>
                  </a:lnTo>
                  <a:lnTo>
                    <a:pt x="926" y="341"/>
                  </a:lnTo>
                  <a:lnTo>
                    <a:pt x="924" y="348"/>
                  </a:lnTo>
                  <a:lnTo>
                    <a:pt x="924" y="357"/>
                  </a:lnTo>
                  <a:lnTo>
                    <a:pt x="946" y="364"/>
                  </a:lnTo>
                  <a:lnTo>
                    <a:pt x="955" y="373"/>
                  </a:lnTo>
                  <a:lnTo>
                    <a:pt x="957" y="386"/>
                  </a:lnTo>
                  <a:lnTo>
                    <a:pt x="957" y="406"/>
                  </a:lnTo>
                  <a:lnTo>
                    <a:pt x="955" y="406"/>
                  </a:lnTo>
                  <a:lnTo>
                    <a:pt x="953" y="404"/>
                  </a:lnTo>
                  <a:lnTo>
                    <a:pt x="951" y="404"/>
                  </a:lnTo>
                  <a:lnTo>
                    <a:pt x="948" y="402"/>
                  </a:lnTo>
                  <a:lnTo>
                    <a:pt x="944" y="406"/>
                  </a:lnTo>
                  <a:lnTo>
                    <a:pt x="939" y="413"/>
                  </a:lnTo>
                  <a:lnTo>
                    <a:pt x="933" y="422"/>
                  </a:lnTo>
                  <a:lnTo>
                    <a:pt x="924" y="431"/>
                  </a:lnTo>
                  <a:lnTo>
                    <a:pt x="924" y="424"/>
                  </a:lnTo>
                  <a:lnTo>
                    <a:pt x="924" y="417"/>
                  </a:lnTo>
                  <a:lnTo>
                    <a:pt x="926" y="413"/>
                  </a:lnTo>
                  <a:lnTo>
                    <a:pt x="928" y="411"/>
                  </a:lnTo>
                  <a:lnTo>
                    <a:pt x="926" y="408"/>
                  </a:lnTo>
                  <a:lnTo>
                    <a:pt x="924" y="408"/>
                  </a:lnTo>
                  <a:lnTo>
                    <a:pt x="919" y="413"/>
                  </a:lnTo>
                  <a:lnTo>
                    <a:pt x="915" y="419"/>
                  </a:lnTo>
                  <a:lnTo>
                    <a:pt x="910" y="426"/>
                  </a:lnTo>
                  <a:lnTo>
                    <a:pt x="906" y="435"/>
                  </a:lnTo>
                  <a:lnTo>
                    <a:pt x="904" y="435"/>
                  </a:lnTo>
                  <a:lnTo>
                    <a:pt x="902" y="435"/>
                  </a:lnTo>
                  <a:lnTo>
                    <a:pt x="897" y="435"/>
                  </a:lnTo>
                  <a:lnTo>
                    <a:pt x="895" y="437"/>
                  </a:lnTo>
                  <a:lnTo>
                    <a:pt x="895" y="435"/>
                  </a:lnTo>
                  <a:lnTo>
                    <a:pt x="893" y="435"/>
                  </a:lnTo>
                  <a:lnTo>
                    <a:pt x="893" y="433"/>
                  </a:lnTo>
                  <a:lnTo>
                    <a:pt x="897" y="426"/>
                  </a:lnTo>
                  <a:lnTo>
                    <a:pt x="902" y="419"/>
                  </a:lnTo>
                  <a:lnTo>
                    <a:pt x="904" y="413"/>
                  </a:lnTo>
                  <a:lnTo>
                    <a:pt x="899" y="408"/>
                  </a:lnTo>
                  <a:lnTo>
                    <a:pt x="895" y="413"/>
                  </a:lnTo>
                  <a:lnTo>
                    <a:pt x="893" y="419"/>
                  </a:lnTo>
                  <a:lnTo>
                    <a:pt x="888" y="426"/>
                  </a:lnTo>
                  <a:lnTo>
                    <a:pt x="886" y="435"/>
                  </a:lnTo>
                  <a:lnTo>
                    <a:pt x="884" y="435"/>
                  </a:lnTo>
                  <a:lnTo>
                    <a:pt x="879" y="433"/>
                  </a:lnTo>
                  <a:lnTo>
                    <a:pt x="877" y="433"/>
                  </a:lnTo>
                  <a:lnTo>
                    <a:pt x="873" y="433"/>
                  </a:lnTo>
                  <a:lnTo>
                    <a:pt x="873" y="428"/>
                  </a:lnTo>
                  <a:lnTo>
                    <a:pt x="873" y="424"/>
                  </a:lnTo>
                  <a:lnTo>
                    <a:pt x="875" y="419"/>
                  </a:lnTo>
                  <a:lnTo>
                    <a:pt x="877" y="413"/>
                  </a:lnTo>
                  <a:lnTo>
                    <a:pt x="875" y="411"/>
                  </a:lnTo>
                  <a:lnTo>
                    <a:pt x="873" y="411"/>
                  </a:lnTo>
                  <a:lnTo>
                    <a:pt x="868" y="415"/>
                  </a:lnTo>
                  <a:lnTo>
                    <a:pt x="864" y="419"/>
                  </a:lnTo>
                  <a:lnTo>
                    <a:pt x="859" y="424"/>
                  </a:lnTo>
                  <a:lnTo>
                    <a:pt x="855" y="428"/>
                  </a:lnTo>
                  <a:lnTo>
                    <a:pt x="852" y="426"/>
                  </a:lnTo>
                  <a:lnTo>
                    <a:pt x="850" y="426"/>
                  </a:lnTo>
                  <a:lnTo>
                    <a:pt x="848" y="426"/>
                  </a:lnTo>
                  <a:lnTo>
                    <a:pt x="846" y="424"/>
                  </a:lnTo>
                  <a:lnTo>
                    <a:pt x="844" y="428"/>
                  </a:lnTo>
                  <a:lnTo>
                    <a:pt x="841" y="433"/>
                  </a:lnTo>
                  <a:lnTo>
                    <a:pt x="837" y="440"/>
                  </a:lnTo>
                  <a:lnTo>
                    <a:pt x="835" y="446"/>
                  </a:lnTo>
                  <a:lnTo>
                    <a:pt x="823" y="440"/>
                  </a:lnTo>
                  <a:lnTo>
                    <a:pt x="821" y="433"/>
                  </a:lnTo>
                  <a:lnTo>
                    <a:pt x="828" y="424"/>
                  </a:lnTo>
                  <a:lnTo>
                    <a:pt x="835" y="417"/>
                  </a:lnTo>
                  <a:lnTo>
                    <a:pt x="835" y="413"/>
                  </a:lnTo>
                  <a:lnTo>
                    <a:pt x="835" y="408"/>
                  </a:lnTo>
                  <a:lnTo>
                    <a:pt x="835" y="404"/>
                  </a:lnTo>
                  <a:lnTo>
                    <a:pt x="837" y="393"/>
                  </a:lnTo>
                  <a:lnTo>
                    <a:pt x="832" y="395"/>
                  </a:lnTo>
                  <a:lnTo>
                    <a:pt x="828" y="399"/>
                  </a:lnTo>
                  <a:lnTo>
                    <a:pt x="823" y="406"/>
                  </a:lnTo>
                  <a:lnTo>
                    <a:pt x="815" y="408"/>
                  </a:lnTo>
                  <a:lnTo>
                    <a:pt x="812" y="404"/>
                  </a:lnTo>
                  <a:lnTo>
                    <a:pt x="810" y="399"/>
                  </a:lnTo>
                  <a:lnTo>
                    <a:pt x="808" y="397"/>
                  </a:lnTo>
                  <a:lnTo>
                    <a:pt x="806" y="399"/>
                  </a:lnTo>
                  <a:lnTo>
                    <a:pt x="803" y="402"/>
                  </a:lnTo>
                  <a:lnTo>
                    <a:pt x="803" y="404"/>
                  </a:lnTo>
                  <a:lnTo>
                    <a:pt x="803" y="408"/>
                  </a:lnTo>
                  <a:lnTo>
                    <a:pt x="801" y="406"/>
                  </a:lnTo>
                  <a:lnTo>
                    <a:pt x="799" y="406"/>
                  </a:lnTo>
                  <a:lnTo>
                    <a:pt x="797" y="406"/>
                  </a:lnTo>
                  <a:lnTo>
                    <a:pt x="794" y="404"/>
                  </a:lnTo>
                  <a:lnTo>
                    <a:pt x="792" y="393"/>
                  </a:lnTo>
                  <a:lnTo>
                    <a:pt x="799" y="384"/>
                  </a:lnTo>
                  <a:lnTo>
                    <a:pt x="808" y="375"/>
                  </a:lnTo>
                  <a:lnTo>
                    <a:pt x="815" y="370"/>
                  </a:lnTo>
                  <a:lnTo>
                    <a:pt x="815" y="368"/>
                  </a:lnTo>
                  <a:lnTo>
                    <a:pt x="815" y="366"/>
                  </a:lnTo>
                  <a:lnTo>
                    <a:pt x="815" y="364"/>
                  </a:lnTo>
                  <a:lnTo>
                    <a:pt x="808" y="359"/>
                  </a:lnTo>
                  <a:lnTo>
                    <a:pt x="803" y="357"/>
                  </a:lnTo>
                  <a:lnTo>
                    <a:pt x="801" y="357"/>
                  </a:lnTo>
                  <a:lnTo>
                    <a:pt x="799" y="355"/>
                  </a:lnTo>
                  <a:lnTo>
                    <a:pt x="801" y="352"/>
                  </a:lnTo>
                  <a:lnTo>
                    <a:pt x="803" y="350"/>
                  </a:lnTo>
                  <a:lnTo>
                    <a:pt x="803" y="348"/>
                  </a:lnTo>
                  <a:lnTo>
                    <a:pt x="803" y="346"/>
                  </a:lnTo>
                  <a:lnTo>
                    <a:pt x="801" y="344"/>
                  </a:lnTo>
                  <a:lnTo>
                    <a:pt x="794" y="350"/>
                  </a:lnTo>
                  <a:lnTo>
                    <a:pt x="786" y="359"/>
                  </a:lnTo>
                  <a:lnTo>
                    <a:pt x="772" y="368"/>
                  </a:lnTo>
                  <a:lnTo>
                    <a:pt x="763" y="368"/>
                  </a:lnTo>
                  <a:lnTo>
                    <a:pt x="768" y="361"/>
                  </a:lnTo>
                  <a:lnTo>
                    <a:pt x="770" y="357"/>
                  </a:lnTo>
                  <a:lnTo>
                    <a:pt x="770" y="355"/>
                  </a:lnTo>
                  <a:lnTo>
                    <a:pt x="772" y="350"/>
                  </a:lnTo>
                  <a:lnTo>
                    <a:pt x="770" y="350"/>
                  </a:lnTo>
                  <a:lnTo>
                    <a:pt x="770" y="348"/>
                  </a:lnTo>
                  <a:lnTo>
                    <a:pt x="768" y="348"/>
                  </a:lnTo>
                  <a:lnTo>
                    <a:pt x="765" y="348"/>
                  </a:lnTo>
                  <a:lnTo>
                    <a:pt x="761" y="355"/>
                  </a:lnTo>
                  <a:lnTo>
                    <a:pt x="757" y="361"/>
                  </a:lnTo>
                  <a:lnTo>
                    <a:pt x="752" y="368"/>
                  </a:lnTo>
                  <a:lnTo>
                    <a:pt x="748" y="373"/>
                  </a:lnTo>
                  <a:lnTo>
                    <a:pt x="745" y="373"/>
                  </a:lnTo>
                  <a:lnTo>
                    <a:pt x="743" y="373"/>
                  </a:lnTo>
                  <a:lnTo>
                    <a:pt x="741" y="370"/>
                  </a:lnTo>
                  <a:lnTo>
                    <a:pt x="745" y="364"/>
                  </a:lnTo>
                  <a:lnTo>
                    <a:pt x="748" y="357"/>
                  </a:lnTo>
                  <a:lnTo>
                    <a:pt x="750" y="352"/>
                  </a:lnTo>
                  <a:lnTo>
                    <a:pt x="752" y="348"/>
                  </a:lnTo>
                  <a:lnTo>
                    <a:pt x="748" y="350"/>
                  </a:lnTo>
                  <a:lnTo>
                    <a:pt x="741" y="355"/>
                  </a:lnTo>
                  <a:lnTo>
                    <a:pt x="737" y="361"/>
                  </a:lnTo>
                  <a:lnTo>
                    <a:pt x="730" y="370"/>
                  </a:lnTo>
                  <a:lnTo>
                    <a:pt x="728" y="368"/>
                  </a:lnTo>
                  <a:lnTo>
                    <a:pt x="725" y="368"/>
                  </a:lnTo>
                  <a:lnTo>
                    <a:pt x="721" y="368"/>
                  </a:lnTo>
                  <a:lnTo>
                    <a:pt x="719" y="368"/>
                  </a:lnTo>
                  <a:lnTo>
                    <a:pt x="721" y="361"/>
                  </a:lnTo>
                  <a:lnTo>
                    <a:pt x="725" y="355"/>
                  </a:lnTo>
                  <a:lnTo>
                    <a:pt x="728" y="350"/>
                  </a:lnTo>
                  <a:lnTo>
                    <a:pt x="725" y="348"/>
                  </a:lnTo>
                  <a:lnTo>
                    <a:pt x="723" y="350"/>
                  </a:lnTo>
                  <a:lnTo>
                    <a:pt x="719" y="352"/>
                  </a:lnTo>
                  <a:lnTo>
                    <a:pt x="714" y="357"/>
                  </a:lnTo>
                  <a:lnTo>
                    <a:pt x="705" y="364"/>
                  </a:lnTo>
                  <a:lnTo>
                    <a:pt x="703" y="364"/>
                  </a:lnTo>
                  <a:lnTo>
                    <a:pt x="703" y="361"/>
                  </a:lnTo>
                  <a:lnTo>
                    <a:pt x="701" y="361"/>
                  </a:lnTo>
                  <a:lnTo>
                    <a:pt x="699" y="359"/>
                  </a:lnTo>
                  <a:lnTo>
                    <a:pt x="699" y="357"/>
                  </a:lnTo>
                  <a:lnTo>
                    <a:pt x="699" y="352"/>
                  </a:lnTo>
                  <a:lnTo>
                    <a:pt x="699" y="350"/>
                  </a:lnTo>
                  <a:lnTo>
                    <a:pt x="699" y="348"/>
                  </a:lnTo>
                  <a:lnTo>
                    <a:pt x="696" y="346"/>
                  </a:lnTo>
                  <a:lnTo>
                    <a:pt x="694" y="346"/>
                  </a:lnTo>
                  <a:lnTo>
                    <a:pt x="690" y="344"/>
                  </a:lnTo>
                  <a:lnTo>
                    <a:pt x="687" y="344"/>
                  </a:lnTo>
                  <a:lnTo>
                    <a:pt x="692" y="323"/>
                  </a:lnTo>
                  <a:lnTo>
                    <a:pt x="703" y="306"/>
                  </a:lnTo>
                  <a:lnTo>
                    <a:pt x="712" y="290"/>
                  </a:lnTo>
                  <a:lnTo>
                    <a:pt x="714" y="281"/>
                  </a:lnTo>
                  <a:lnTo>
                    <a:pt x="710" y="283"/>
                  </a:lnTo>
                  <a:lnTo>
                    <a:pt x="701" y="288"/>
                  </a:lnTo>
                  <a:lnTo>
                    <a:pt x="692" y="292"/>
                  </a:lnTo>
                  <a:lnTo>
                    <a:pt x="685" y="290"/>
                  </a:lnTo>
                  <a:lnTo>
                    <a:pt x="685" y="288"/>
                  </a:lnTo>
                  <a:lnTo>
                    <a:pt x="687" y="283"/>
                  </a:lnTo>
                  <a:lnTo>
                    <a:pt x="687" y="281"/>
                  </a:lnTo>
                  <a:lnTo>
                    <a:pt x="687" y="279"/>
                  </a:lnTo>
                  <a:lnTo>
                    <a:pt x="683" y="279"/>
                  </a:lnTo>
                  <a:lnTo>
                    <a:pt x="679" y="281"/>
                  </a:lnTo>
                  <a:lnTo>
                    <a:pt x="674" y="286"/>
                  </a:lnTo>
                  <a:lnTo>
                    <a:pt x="667" y="292"/>
                  </a:lnTo>
                  <a:lnTo>
                    <a:pt x="663" y="294"/>
                  </a:lnTo>
                  <a:lnTo>
                    <a:pt x="661" y="294"/>
                  </a:lnTo>
                  <a:lnTo>
                    <a:pt x="656" y="294"/>
                  </a:lnTo>
                  <a:lnTo>
                    <a:pt x="652" y="294"/>
                  </a:lnTo>
                  <a:lnTo>
                    <a:pt x="652" y="292"/>
                  </a:lnTo>
                  <a:lnTo>
                    <a:pt x="650" y="292"/>
                  </a:lnTo>
                  <a:lnTo>
                    <a:pt x="650" y="290"/>
                  </a:lnTo>
                  <a:lnTo>
                    <a:pt x="654" y="286"/>
                  </a:lnTo>
                  <a:lnTo>
                    <a:pt x="656" y="281"/>
                  </a:lnTo>
                  <a:lnTo>
                    <a:pt x="656" y="279"/>
                  </a:lnTo>
                  <a:lnTo>
                    <a:pt x="656" y="274"/>
                  </a:lnTo>
                  <a:lnTo>
                    <a:pt x="652" y="274"/>
                  </a:lnTo>
                  <a:lnTo>
                    <a:pt x="650" y="277"/>
                  </a:lnTo>
                  <a:lnTo>
                    <a:pt x="645" y="281"/>
                  </a:lnTo>
                  <a:lnTo>
                    <a:pt x="641" y="288"/>
                  </a:lnTo>
                  <a:lnTo>
                    <a:pt x="636" y="288"/>
                  </a:lnTo>
                  <a:lnTo>
                    <a:pt x="634" y="286"/>
                  </a:lnTo>
                  <a:lnTo>
                    <a:pt x="629" y="286"/>
                  </a:lnTo>
                  <a:lnTo>
                    <a:pt x="625" y="286"/>
                  </a:lnTo>
                  <a:lnTo>
                    <a:pt x="627" y="279"/>
                  </a:lnTo>
                  <a:lnTo>
                    <a:pt x="629" y="272"/>
                  </a:lnTo>
                  <a:lnTo>
                    <a:pt x="632" y="270"/>
                  </a:lnTo>
                  <a:lnTo>
                    <a:pt x="634" y="268"/>
                  </a:lnTo>
                  <a:lnTo>
                    <a:pt x="629" y="268"/>
                  </a:lnTo>
                  <a:lnTo>
                    <a:pt x="625" y="268"/>
                  </a:lnTo>
                  <a:lnTo>
                    <a:pt x="621" y="272"/>
                  </a:lnTo>
                  <a:lnTo>
                    <a:pt x="616" y="277"/>
                  </a:lnTo>
                  <a:lnTo>
                    <a:pt x="614" y="277"/>
                  </a:lnTo>
                  <a:lnTo>
                    <a:pt x="612" y="277"/>
                  </a:lnTo>
                  <a:lnTo>
                    <a:pt x="609" y="277"/>
                  </a:lnTo>
                  <a:lnTo>
                    <a:pt x="607" y="274"/>
                  </a:lnTo>
                  <a:lnTo>
                    <a:pt x="607" y="272"/>
                  </a:lnTo>
                  <a:lnTo>
                    <a:pt x="605" y="270"/>
                  </a:lnTo>
                  <a:lnTo>
                    <a:pt x="603" y="268"/>
                  </a:lnTo>
                  <a:lnTo>
                    <a:pt x="605" y="265"/>
                  </a:lnTo>
                  <a:lnTo>
                    <a:pt x="609" y="263"/>
                  </a:lnTo>
                  <a:lnTo>
                    <a:pt x="612" y="259"/>
                  </a:lnTo>
                  <a:lnTo>
                    <a:pt x="614" y="257"/>
                  </a:lnTo>
                  <a:lnTo>
                    <a:pt x="614" y="254"/>
                  </a:lnTo>
                  <a:lnTo>
                    <a:pt x="614" y="252"/>
                  </a:lnTo>
                  <a:lnTo>
                    <a:pt x="609" y="252"/>
                  </a:lnTo>
                  <a:lnTo>
                    <a:pt x="605" y="252"/>
                  </a:lnTo>
                  <a:lnTo>
                    <a:pt x="600" y="257"/>
                  </a:lnTo>
                  <a:lnTo>
                    <a:pt x="592" y="259"/>
                  </a:lnTo>
                  <a:lnTo>
                    <a:pt x="580" y="263"/>
                  </a:lnTo>
                  <a:lnTo>
                    <a:pt x="569" y="268"/>
                  </a:lnTo>
                  <a:lnTo>
                    <a:pt x="567" y="268"/>
                  </a:lnTo>
                  <a:lnTo>
                    <a:pt x="569" y="263"/>
                  </a:lnTo>
                  <a:lnTo>
                    <a:pt x="574" y="257"/>
                  </a:lnTo>
                  <a:lnTo>
                    <a:pt x="576" y="252"/>
                  </a:lnTo>
                  <a:lnTo>
                    <a:pt x="578" y="248"/>
                  </a:lnTo>
                  <a:lnTo>
                    <a:pt x="576" y="248"/>
                  </a:lnTo>
                  <a:lnTo>
                    <a:pt x="574" y="248"/>
                  </a:lnTo>
                  <a:lnTo>
                    <a:pt x="571" y="248"/>
                  </a:lnTo>
                  <a:lnTo>
                    <a:pt x="567" y="257"/>
                  </a:lnTo>
                  <a:lnTo>
                    <a:pt x="558" y="270"/>
                  </a:lnTo>
                  <a:lnTo>
                    <a:pt x="549" y="281"/>
                  </a:lnTo>
                  <a:lnTo>
                    <a:pt x="536" y="286"/>
                  </a:lnTo>
                  <a:lnTo>
                    <a:pt x="538" y="279"/>
                  </a:lnTo>
                  <a:lnTo>
                    <a:pt x="540" y="272"/>
                  </a:lnTo>
                  <a:lnTo>
                    <a:pt x="545" y="263"/>
                  </a:lnTo>
                  <a:lnTo>
                    <a:pt x="549" y="254"/>
                  </a:lnTo>
                  <a:lnTo>
                    <a:pt x="542" y="257"/>
                  </a:lnTo>
                  <a:lnTo>
                    <a:pt x="536" y="265"/>
                  </a:lnTo>
                  <a:lnTo>
                    <a:pt x="531" y="274"/>
                  </a:lnTo>
                  <a:lnTo>
                    <a:pt x="527" y="283"/>
                  </a:lnTo>
                  <a:lnTo>
                    <a:pt x="525" y="283"/>
                  </a:lnTo>
                  <a:lnTo>
                    <a:pt x="520" y="283"/>
                  </a:lnTo>
                  <a:lnTo>
                    <a:pt x="518" y="283"/>
                  </a:lnTo>
                  <a:lnTo>
                    <a:pt x="513" y="286"/>
                  </a:lnTo>
                  <a:lnTo>
                    <a:pt x="511" y="279"/>
                  </a:lnTo>
                  <a:lnTo>
                    <a:pt x="516" y="268"/>
                  </a:lnTo>
                  <a:lnTo>
                    <a:pt x="520" y="259"/>
                  </a:lnTo>
                  <a:lnTo>
                    <a:pt x="522" y="252"/>
                  </a:lnTo>
                  <a:lnTo>
                    <a:pt x="520" y="250"/>
                  </a:lnTo>
                  <a:lnTo>
                    <a:pt x="518" y="250"/>
                  </a:lnTo>
                  <a:lnTo>
                    <a:pt x="513" y="261"/>
                  </a:lnTo>
                  <a:lnTo>
                    <a:pt x="511" y="265"/>
                  </a:lnTo>
                  <a:lnTo>
                    <a:pt x="507" y="270"/>
                  </a:lnTo>
                  <a:lnTo>
                    <a:pt x="502" y="274"/>
                  </a:lnTo>
                  <a:lnTo>
                    <a:pt x="496" y="265"/>
                  </a:lnTo>
                  <a:lnTo>
                    <a:pt x="498" y="257"/>
                  </a:lnTo>
                  <a:lnTo>
                    <a:pt x="500" y="248"/>
                  </a:lnTo>
                  <a:lnTo>
                    <a:pt x="505" y="239"/>
                  </a:lnTo>
                  <a:lnTo>
                    <a:pt x="498" y="245"/>
                  </a:lnTo>
                  <a:lnTo>
                    <a:pt x="487" y="259"/>
                  </a:lnTo>
                  <a:lnTo>
                    <a:pt x="478" y="274"/>
                  </a:lnTo>
                  <a:lnTo>
                    <a:pt x="469" y="288"/>
                  </a:lnTo>
                  <a:lnTo>
                    <a:pt x="467" y="288"/>
                  </a:lnTo>
                  <a:lnTo>
                    <a:pt x="462" y="286"/>
                  </a:lnTo>
                  <a:lnTo>
                    <a:pt x="460" y="286"/>
                  </a:lnTo>
                  <a:lnTo>
                    <a:pt x="455" y="286"/>
                  </a:lnTo>
                  <a:lnTo>
                    <a:pt x="460" y="272"/>
                  </a:lnTo>
                  <a:lnTo>
                    <a:pt x="464" y="261"/>
                  </a:lnTo>
                  <a:lnTo>
                    <a:pt x="469" y="252"/>
                  </a:lnTo>
                  <a:lnTo>
                    <a:pt x="471" y="243"/>
                  </a:lnTo>
                  <a:lnTo>
                    <a:pt x="469" y="245"/>
                  </a:lnTo>
                  <a:lnTo>
                    <a:pt x="464" y="248"/>
                  </a:lnTo>
                  <a:lnTo>
                    <a:pt x="458" y="257"/>
                  </a:lnTo>
                  <a:lnTo>
                    <a:pt x="447" y="274"/>
                  </a:lnTo>
                  <a:lnTo>
                    <a:pt x="442" y="268"/>
                  </a:lnTo>
                  <a:lnTo>
                    <a:pt x="442" y="257"/>
                  </a:lnTo>
                  <a:lnTo>
                    <a:pt x="442" y="245"/>
                  </a:lnTo>
                  <a:lnTo>
                    <a:pt x="442" y="239"/>
                  </a:lnTo>
                  <a:lnTo>
                    <a:pt x="442" y="236"/>
                  </a:lnTo>
                  <a:lnTo>
                    <a:pt x="440" y="236"/>
                  </a:lnTo>
                  <a:lnTo>
                    <a:pt x="435" y="245"/>
                  </a:lnTo>
                  <a:lnTo>
                    <a:pt x="431" y="252"/>
                  </a:lnTo>
                  <a:lnTo>
                    <a:pt x="422" y="254"/>
                  </a:lnTo>
                  <a:lnTo>
                    <a:pt x="411" y="257"/>
                  </a:lnTo>
                  <a:lnTo>
                    <a:pt x="409" y="257"/>
                  </a:lnTo>
                  <a:lnTo>
                    <a:pt x="409" y="254"/>
                  </a:lnTo>
                  <a:lnTo>
                    <a:pt x="411" y="248"/>
                  </a:lnTo>
                  <a:lnTo>
                    <a:pt x="415" y="241"/>
                  </a:lnTo>
                  <a:lnTo>
                    <a:pt x="418" y="234"/>
                  </a:lnTo>
                  <a:lnTo>
                    <a:pt x="420" y="228"/>
                  </a:lnTo>
                  <a:lnTo>
                    <a:pt x="418" y="225"/>
                  </a:lnTo>
                  <a:lnTo>
                    <a:pt x="415" y="225"/>
                  </a:lnTo>
                  <a:lnTo>
                    <a:pt x="411" y="234"/>
                  </a:lnTo>
                  <a:lnTo>
                    <a:pt x="406" y="241"/>
                  </a:lnTo>
                  <a:lnTo>
                    <a:pt x="400" y="248"/>
                  </a:lnTo>
                  <a:lnTo>
                    <a:pt x="395" y="257"/>
                  </a:lnTo>
                  <a:lnTo>
                    <a:pt x="389" y="257"/>
                  </a:lnTo>
                  <a:lnTo>
                    <a:pt x="384" y="257"/>
                  </a:lnTo>
                  <a:lnTo>
                    <a:pt x="382" y="257"/>
                  </a:lnTo>
                  <a:lnTo>
                    <a:pt x="380" y="254"/>
                  </a:lnTo>
                  <a:lnTo>
                    <a:pt x="382" y="245"/>
                  </a:lnTo>
                  <a:lnTo>
                    <a:pt x="386" y="236"/>
                  </a:lnTo>
                  <a:lnTo>
                    <a:pt x="391" y="225"/>
                  </a:lnTo>
                  <a:lnTo>
                    <a:pt x="397" y="212"/>
                  </a:lnTo>
                  <a:lnTo>
                    <a:pt x="395" y="212"/>
                  </a:lnTo>
                  <a:lnTo>
                    <a:pt x="393" y="212"/>
                  </a:lnTo>
                  <a:lnTo>
                    <a:pt x="391" y="212"/>
                  </a:lnTo>
                  <a:lnTo>
                    <a:pt x="386" y="221"/>
                  </a:lnTo>
                  <a:lnTo>
                    <a:pt x="380" y="230"/>
                  </a:lnTo>
                  <a:lnTo>
                    <a:pt x="375" y="239"/>
                  </a:lnTo>
                  <a:lnTo>
                    <a:pt x="368" y="248"/>
                  </a:lnTo>
                  <a:lnTo>
                    <a:pt x="366" y="248"/>
                  </a:lnTo>
                  <a:lnTo>
                    <a:pt x="364" y="248"/>
                  </a:lnTo>
                  <a:lnTo>
                    <a:pt x="360" y="248"/>
                  </a:lnTo>
                  <a:lnTo>
                    <a:pt x="357" y="248"/>
                  </a:lnTo>
                  <a:lnTo>
                    <a:pt x="355" y="239"/>
                  </a:lnTo>
                  <a:lnTo>
                    <a:pt x="357" y="230"/>
                  </a:lnTo>
                  <a:lnTo>
                    <a:pt x="362" y="221"/>
                  </a:lnTo>
                  <a:lnTo>
                    <a:pt x="364" y="216"/>
                  </a:lnTo>
                  <a:lnTo>
                    <a:pt x="362" y="216"/>
                  </a:lnTo>
                  <a:lnTo>
                    <a:pt x="360" y="216"/>
                  </a:lnTo>
                  <a:lnTo>
                    <a:pt x="357" y="216"/>
                  </a:lnTo>
                  <a:lnTo>
                    <a:pt x="353" y="225"/>
                  </a:lnTo>
                  <a:lnTo>
                    <a:pt x="346" y="234"/>
                  </a:lnTo>
                  <a:lnTo>
                    <a:pt x="342" y="245"/>
                  </a:lnTo>
                  <a:lnTo>
                    <a:pt x="337" y="259"/>
                  </a:lnTo>
                  <a:lnTo>
                    <a:pt x="326" y="263"/>
                  </a:lnTo>
                  <a:lnTo>
                    <a:pt x="322" y="274"/>
                  </a:lnTo>
                  <a:lnTo>
                    <a:pt x="317" y="288"/>
                  </a:lnTo>
                  <a:lnTo>
                    <a:pt x="306" y="301"/>
                  </a:lnTo>
                  <a:lnTo>
                    <a:pt x="306" y="297"/>
                  </a:lnTo>
                  <a:lnTo>
                    <a:pt x="306" y="290"/>
                  </a:lnTo>
                  <a:lnTo>
                    <a:pt x="306" y="283"/>
                  </a:lnTo>
                  <a:lnTo>
                    <a:pt x="306" y="272"/>
                  </a:lnTo>
                  <a:lnTo>
                    <a:pt x="304" y="272"/>
                  </a:lnTo>
                  <a:lnTo>
                    <a:pt x="302" y="272"/>
                  </a:lnTo>
                  <a:lnTo>
                    <a:pt x="297" y="283"/>
                  </a:lnTo>
                  <a:lnTo>
                    <a:pt x="295" y="290"/>
                  </a:lnTo>
                  <a:lnTo>
                    <a:pt x="290" y="297"/>
                  </a:lnTo>
                  <a:lnTo>
                    <a:pt x="286" y="308"/>
                  </a:lnTo>
                  <a:lnTo>
                    <a:pt x="284" y="308"/>
                  </a:lnTo>
                  <a:lnTo>
                    <a:pt x="281" y="308"/>
                  </a:lnTo>
                  <a:lnTo>
                    <a:pt x="279" y="308"/>
                  </a:lnTo>
                  <a:lnTo>
                    <a:pt x="279" y="306"/>
                  </a:lnTo>
                  <a:lnTo>
                    <a:pt x="279" y="301"/>
                  </a:lnTo>
                  <a:lnTo>
                    <a:pt x="281" y="297"/>
                  </a:lnTo>
                  <a:lnTo>
                    <a:pt x="284" y="288"/>
                  </a:lnTo>
                  <a:lnTo>
                    <a:pt x="281" y="286"/>
                  </a:lnTo>
                  <a:lnTo>
                    <a:pt x="281" y="283"/>
                  </a:lnTo>
                  <a:lnTo>
                    <a:pt x="279" y="283"/>
                  </a:lnTo>
                  <a:lnTo>
                    <a:pt x="277" y="281"/>
                  </a:lnTo>
                  <a:lnTo>
                    <a:pt x="273" y="288"/>
                  </a:lnTo>
                  <a:lnTo>
                    <a:pt x="270" y="297"/>
                  </a:lnTo>
                  <a:lnTo>
                    <a:pt x="270" y="308"/>
                  </a:lnTo>
                  <a:lnTo>
                    <a:pt x="270" y="319"/>
                  </a:lnTo>
                  <a:lnTo>
                    <a:pt x="281" y="339"/>
                  </a:lnTo>
                  <a:lnTo>
                    <a:pt x="286" y="357"/>
                  </a:lnTo>
                  <a:lnTo>
                    <a:pt x="286" y="375"/>
                  </a:lnTo>
                  <a:lnTo>
                    <a:pt x="275" y="397"/>
                  </a:lnTo>
                  <a:lnTo>
                    <a:pt x="275" y="395"/>
                  </a:lnTo>
                  <a:lnTo>
                    <a:pt x="275" y="388"/>
                  </a:lnTo>
                  <a:lnTo>
                    <a:pt x="275" y="384"/>
                  </a:lnTo>
                  <a:lnTo>
                    <a:pt x="275" y="377"/>
                  </a:lnTo>
                  <a:lnTo>
                    <a:pt x="273" y="377"/>
                  </a:lnTo>
                  <a:lnTo>
                    <a:pt x="270" y="377"/>
                  </a:lnTo>
                  <a:lnTo>
                    <a:pt x="268" y="381"/>
                  </a:lnTo>
                  <a:lnTo>
                    <a:pt x="264" y="386"/>
                  </a:lnTo>
                  <a:lnTo>
                    <a:pt x="261" y="393"/>
                  </a:lnTo>
                  <a:lnTo>
                    <a:pt x="259" y="397"/>
                  </a:lnTo>
                  <a:lnTo>
                    <a:pt x="257" y="397"/>
                  </a:lnTo>
                  <a:lnTo>
                    <a:pt x="255" y="397"/>
                  </a:lnTo>
                  <a:lnTo>
                    <a:pt x="250" y="399"/>
                  </a:lnTo>
                  <a:lnTo>
                    <a:pt x="248" y="399"/>
                  </a:lnTo>
                  <a:lnTo>
                    <a:pt x="248" y="397"/>
                  </a:lnTo>
                  <a:lnTo>
                    <a:pt x="248" y="395"/>
                  </a:lnTo>
                  <a:lnTo>
                    <a:pt x="246" y="395"/>
                  </a:lnTo>
                  <a:lnTo>
                    <a:pt x="250" y="386"/>
                  </a:lnTo>
                  <a:lnTo>
                    <a:pt x="252" y="379"/>
                  </a:lnTo>
                  <a:lnTo>
                    <a:pt x="252" y="377"/>
                  </a:lnTo>
                  <a:lnTo>
                    <a:pt x="255" y="373"/>
                  </a:lnTo>
                  <a:lnTo>
                    <a:pt x="252" y="373"/>
                  </a:lnTo>
                  <a:lnTo>
                    <a:pt x="250" y="373"/>
                  </a:lnTo>
                  <a:lnTo>
                    <a:pt x="248" y="373"/>
                  </a:lnTo>
                  <a:lnTo>
                    <a:pt x="246" y="375"/>
                  </a:lnTo>
                  <a:lnTo>
                    <a:pt x="244" y="379"/>
                  </a:lnTo>
                  <a:lnTo>
                    <a:pt x="241" y="381"/>
                  </a:lnTo>
                  <a:lnTo>
                    <a:pt x="239" y="386"/>
                  </a:lnTo>
                  <a:lnTo>
                    <a:pt x="237" y="386"/>
                  </a:lnTo>
                  <a:lnTo>
                    <a:pt x="232" y="386"/>
                  </a:lnTo>
                  <a:lnTo>
                    <a:pt x="230" y="386"/>
                  </a:lnTo>
                  <a:lnTo>
                    <a:pt x="228" y="386"/>
                  </a:lnTo>
                  <a:lnTo>
                    <a:pt x="230" y="381"/>
                  </a:lnTo>
                  <a:lnTo>
                    <a:pt x="230" y="377"/>
                  </a:lnTo>
                  <a:lnTo>
                    <a:pt x="230" y="375"/>
                  </a:lnTo>
                  <a:lnTo>
                    <a:pt x="228" y="373"/>
                  </a:lnTo>
                  <a:lnTo>
                    <a:pt x="226" y="373"/>
                  </a:lnTo>
                  <a:lnTo>
                    <a:pt x="226" y="370"/>
                  </a:lnTo>
                  <a:lnTo>
                    <a:pt x="221" y="377"/>
                  </a:lnTo>
                  <a:lnTo>
                    <a:pt x="217" y="381"/>
                  </a:lnTo>
                  <a:lnTo>
                    <a:pt x="217" y="384"/>
                  </a:lnTo>
                  <a:lnTo>
                    <a:pt x="215" y="388"/>
                  </a:lnTo>
                  <a:lnTo>
                    <a:pt x="217" y="388"/>
                  </a:lnTo>
                  <a:lnTo>
                    <a:pt x="219" y="388"/>
                  </a:lnTo>
                  <a:lnTo>
                    <a:pt x="221" y="390"/>
                  </a:lnTo>
                  <a:lnTo>
                    <a:pt x="224" y="390"/>
                  </a:lnTo>
                  <a:lnTo>
                    <a:pt x="224" y="402"/>
                  </a:lnTo>
                  <a:lnTo>
                    <a:pt x="224" y="413"/>
                  </a:lnTo>
                  <a:lnTo>
                    <a:pt x="217" y="424"/>
                  </a:lnTo>
                  <a:lnTo>
                    <a:pt x="206" y="431"/>
                  </a:lnTo>
                  <a:lnTo>
                    <a:pt x="203" y="428"/>
                  </a:lnTo>
                  <a:lnTo>
                    <a:pt x="203" y="426"/>
                  </a:lnTo>
                  <a:lnTo>
                    <a:pt x="203" y="422"/>
                  </a:lnTo>
                  <a:lnTo>
                    <a:pt x="206" y="415"/>
                  </a:lnTo>
                  <a:lnTo>
                    <a:pt x="203" y="413"/>
                  </a:lnTo>
                  <a:lnTo>
                    <a:pt x="201" y="417"/>
                  </a:lnTo>
                  <a:lnTo>
                    <a:pt x="201" y="419"/>
                  </a:lnTo>
                  <a:lnTo>
                    <a:pt x="199" y="424"/>
                  </a:lnTo>
                  <a:lnTo>
                    <a:pt x="197" y="428"/>
                  </a:lnTo>
                  <a:lnTo>
                    <a:pt x="195" y="428"/>
                  </a:lnTo>
                  <a:lnTo>
                    <a:pt x="192" y="428"/>
                  </a:lnTo>
                  <a:lnTo>
                    <a:pt x="188" y="428"/>
                  </a:lnTo>
                  <a:lnTo>
                    <a:pt x="186" y="431"/>
                  </a:lnTo>
                  <a:lnTo>
                    <a:pt x="183" y="426"/>
                  </a:lnTo>
                  <a:lnTo>
                    <a:pt x="186" y="419"/>
                  </a:lnTo>
                  <a:lnTo>
                    <a:pt x="188" y="413"/>
                  </a:lnTo>
                  <a:lnTo>
                    <a:pt x="188" y="408"/>
                  </a:lnTo>
                  <a:lnTo>
                    <a:pt x="186" y="411"/>
                  </a:lnTo>
                  <a:lnTo>
                    <a:pt x="183" y="411"/>
                  </a:lnTo>
                  <a:lnTo>
                    <a:pt x="181" y="411"/>
                  </a:lnTo>
                  <a:lnTo>
                    <a:pt x="179" y="411"/>
                  </a:lnTo>
                  <a:lnTo>
                    <a:pt x="179" y="413"/>
                  </a:lnTo>
                  <a:lnTo>
                    <a:pt x="177" y="415"/>
                  </a:lnTo>
                  <a:lnTo>
                    <a:pt x="177" y="417"/>
                  </a:lnTo>
                  <a:lnTo>
                    <a:pt x="174" y="417"/>
                  </a:lnTo>
                  <a:lnTo>
                    <a:pt x="172" y="417"/>
                  </a:lnTo>
                  <a:lnTo>
                    <a:pt x="170" y="406"/>
                  </a:lnTo>
                  <a:lnTo>
                    <a:pt x="170" y="397"/>
                  </a:lnTo>
                  <a:lnTo>
                    <a:pt x="170" y="390"/>
                  </a:lnTo>
                  <a:lnTo>
                    <a:pt x="172" y="379"/>
                  </a:lnTo>
                  <a:lnTo>
                    <a:pt x="168" y="384"/>
                  </a:lnTo>
                  <a:lnTo>
                    <a:pt x="161" y="390"/>
                  </a:lnTo>
                  <a:lnTo>
                    <a:pt x="154" y="399"/>
                  </a:lnTo>
                  <a:lnTo>
                    <a:pt x="148" y="408"/>
                  </a:lnTo>
                  <a:lnTo>
                    <a:pt x="145" y="408"/>
                  </a:lnTo>
                  <a:lnTo>
                    <a:pt x="145" y="406"/>
                  </a:lnTo>
                  <a:lnTo>
                    <a:pt x="143" y="404"/>
                  </a:lnTo>
                  <a:lnTo>
                    <a:pt x="145" y="399"/>
                  </a:lnTo>
                  <a:lnTo>
                    <a:pt x="145" y="397"/>
                  </a:lnTo>
                  <a:lnTo>
                    <a:pt x="145" y="393"/>
                  </a:lnTo>
                  <a:lnTo>
                    <a:pt x="148" y="386"/>
                  </a:lnTo>
                  <a:lnTo>
                    <a:pt x="141" y="390"/>
                  </a:lnTo>
                  <a:lnTo>
                    <a:pt x="137" y="399"/>
                  </a:lnTo>
                  <a:lnTo>
                    <a:pt x="128" y="411"/>
                  </a:lnTo>
                  <a:lnTo>
                    <a:pt x="119" y="419"/>
                  </a:lnTo>
                  <a:lnTo>
                    <a:pt x="119" y="417"/>
                  </a:lnTo>
                  <a:lnTo>
                    <a:pt x="116" y="417"/>
                  </a:lnTo>
                  <a:lnTo>
                    <a:pt x="119" y="408"/>
                  </a:lnTo>
                  <a:lnTo>
                    <a:pt x="123" y="404"/>
                  </a:lnTo>
                  <a:lnTo>
                    <a:pt x="123" y="399"/>
                  </a:lnTo>
                  <a:lnTo>
                    <a:pt x="123" y="395"/>
                  </a:lnTo>
                  <a:lnTo>
                    <a:pt x="116" y="397"/>
                  </a:lnTo>
                  <a:lnTo>
                    <a:pt x="112" y="404"/>
                  </a:lnTo>
                  <a:lnTo>
                    <a:pt x="105" y="411"/>
                  </a:lnTo>
                  <a:lnTo>
                    <a:pt x="99" y="419"/>
                  </a:lnTo>
                  <a:lnTo>
                    <a:pt x="96" y="419"/>
                  </a:lnTo>
                  <a:lnTo>
                    <a:pt x="94" y="419"/>
                  </a:lnTo>
                  <a:lnTo>
                    <a:pt x="92" y="419"/>
                  </a:lnTo>
                  <a:lnTo>
                    <a:pt x="90" y="417"/>
                  </a:lnTo>
                  <a:lnTo>
                    <a:pt x="90" y="415"/>
                  </a:lnTo>
                  <a:lnTo>
                    <a:pt x="92" y="408"/>
                  </a:lnTo>
                  <a:lnTo>
                    <a:pt x="96" y="404"/>
                  </a:lnTo>
                  <a:lnTo>
                    <a:pt x="99" y="397"/>
                  </a:lnTo>
                  <a:lnTo>
                    <a:pt x="94" y="393"/>
                  </a:lnTo>
                  <a:lnTo>
                    <a:pt x="92" y="399"/>
                  </a:lnTo>
                  <a:lnTo>
                    <a:pt x="87" y="404"/>
                  </a:lnTo>
                  <a:lnTo>
                    <a:pt x="83" y="411"/>
                  </a:lnTo>
                  <a:lnTo>
                    <a:pt x="79" y="417"/>
                  </a:lnTo>
                  <a:lnTo>
                    <a:pt x="76" y="417"/>
                  </a:lnTo>
                  <a:lnTo>
                    <a:pt x="76" y="415"/>
                  </a:lnTo>
                  <a:lnTo>
                    <a:pt x="74" y="415"/>
                  </a:lnTo>
                  <a:lnTo>
                    <a:pt x="72" y="415"/>
                  </a:lnTo>
                  <a:lnTo>
                    <a:pt x="72" y="411"/>
                  </a:lnTo>
                  <a:lnTo>
                    <a:pt x="74" y="406"/>
                  </a:lnTo>
                  <a:lnTo>
                    <a:pt x="76" y="402"/>
                  </a:lnTo>
                  <a:lnTo>
                    <a:pt x="76" y="397"/>
                  </a:lnTo>
                  <a:lnTo>
                    <a:pt x="74" y="397"/>
                  </a:lnTo>
                  <a:lnTo>
                    <a:pt x="70" y="402"/>
                  </a:lnTo>
                  <a:lnTo>
                    <a:pt x="65" y="404"/>
                  </a:lnTo>
                  <a:lnTo>
                    <a:pt x="61" y="408"/>
                  </a:lnTo>
                  <a:lnTo>
                    <a:pt x="52" y="411"/>
                  </a:lnTo>
                  <a:lnTo>
                    <a:pt x="52" y="408"/>
                  </a:lnTo>
                  <a:lnTo>
                    <a:pt x="50" y="408"/>
                  </a:lnTo>
                  <a:lnTo>
                    <a:pt x="52" y="406"/>
                  </a:lnTo>
                  <a:lnTo>
                    <a:pt x="54" y="404"/>
                  </a:lnTo>
                  <a:lnTo>
                    <a:pt x="56" y="402"/>
                  </a:lnTo>
                  <a:lnTo>
                    <a:pt x="54" y="399"/>
                  </a:lnTo>
                  <a:lnTo>
                    <a:pt x="54" y="397"/>
                  </a:lnTo>
                  <a:lnTo>
                    <a:pt x="52" y="397"/>
                  </a:lnTo>
                  <a:lnTo>
                    <a:pt x="50" y="397"/>
                  </a:lnTo>
                  <a:lnTo>
                    <a:pt x="47" y="399"/>
                  </a:lnTo>
                  <a:lnTo>
                    <a:pt x="43" y="399"/>
                  </a:lnTo>
                  <a:lnTo>
                    <a:pt x="38" y="399"/>
                  </a:lnTo>
                  <a:lnTo>
                    <a:pt x="38" y="381"/>
                  </a:lnTo>
                  <a:lnTo>
                    <a:pt x="41" y="368"/>
                  </a:lnTo>
                  <a:lnTo>
                    <a:pt x="47" y="359"/>
                  </a:lnTo>
                  <a:lnTo>
                    <a:pt x="61" y="344"/>
                  </a:lnTo>
                  <a:lnTo>
                    <a:pt x="70" y="332"/>
                  </a:lnTo>
                  <a:lnTo>
                    <a:pt x="74" y="323"/>
                  </a:lnTo>
                  <a:lnTo>
                    <a:pt x="79" y="317"/>
                  </a:lnTo>
                  <a:lnTo>
                    <a:pt x="81" y="312"/>
                  </a:lnTo>
                  <a:lnTo>
                    <a:pt x="81" y="308"/>
                  </a:lnTo>
                  <a:lnTo>
                    <a:pt x="81" y="306"/>
                  </a:lnTo>
                  <a:lnTo>
                    <a:pt x="79" y="303"/>
                  </a:lnTo>
                  <a:lnTo>
                    <a:pt x="74" y="308"/>
                  </a:lnTo>
                  <a:lnTo>
                    <a:pt x="70" y="312"/>
                  </a:lnTo>
                  <a:lnTo>
                    <a:pt x="63" y="317"/>
                  </a:lnTo>
                  <a:lnTo>
                    <a:pt x="54" y="319"/>
                  </a:lnTo>
                  <a:lnTo>
                    <a:pt x="54" y="315"/>
                  </a:lnTo>
                  <a:lnTo>
                    <a:pt x="56" y="310"/>
                  </a:lnTo>
                  <a:lnTo>
                    <a:pt x="56" y="306"/>
                  </a:lnTo>
                  <a:lnTo>
                    <a:pt x="58" y="301"/>
                  </a:lnTo>
                  <a:lnTo>
                    <a:pt x="54" y="301"/>
                  </a:lnTo>
                  <a:lnTo>
                    <a:pt x="50" y="303"/>
                  </a:lnTo>
                  <a:lnTo>
                    <a:pt x="47" y="308"/>
                  </a:lnTo>
                  <a:lnTo>
                    <a:pt x="43" y="315"/>
                  </a:lnTo>
                  <a:lnTo>
                    <a:pt x="41" y="315"/>
                  </a:lnTo>
                  <a:lnTo>
                    <a:pt x="38" y="315"/>
                  </a:lnTo>
                  <a:lnTo>
                    <a:pt x="34" y="315"/>
                  </a:lnTo>
                  <a:lnTo>
                    <a:pt x="32" y="315"/>
                  </a:lnTo>
                  <a:lnTo>
                    <a:pt x="32" y="312"/>
                  </a:lnTo>
                  <a:lnTo>
                    <a:pt x="32" y="310"/>
                  </a:lnTo>
                  <a:lnTo>
                    <a:pt x="29" y="310"/>
                  </a:lnTo>
                  <a:lnTo>
                    <a:pt x="32" y="306"/>
                  </a:lnTo>
                  <a:lnTo>
                    <a:pt x="34" y="303"/>
                  </a:lnTo>
                  <a:lnTo>
                    <a:pt x="36" y="299"/>
                  </a:lnTo>
                  <a:lnTo>
                    <a:pt x="38" y="294"/>
                  </a:lnTo>
                  <a:lnTo>
                    <a:pt x="36" y="292"/>
                  </a:lnTo>
                  <a:lnTo>
                    <a:pt x="34" y="292"/>
                  </a:lnTo>
                  <a:lnTo>
                    <a:pt x="32" y="292"/>
                  </a:lnTo>
                  <a:lnTo>
                    <a:pt x="29" y="294"/>
                  </a:lnTo>
                  <a:lnTo>
                    <a:pt x="27" y="299"/>
                  </a:lnTo>
                  <a:lnTo>
                    <a:pt x="23" y="301"/>
                  </a:lnTo>
                  <a:lnTo>
                    <a:pt x="21" y="306"/>
                  </a:lnTo>
                  <a:lnTo>
                    <a:pt x="18" y="306"/>
                  </a:lnTo>
                  <a:lnTo>
                    <a:pt x="14" y="303"/>
                  </a:lnTo>
                  <a:lnTo>
                    <a:pt x="12" y="301"/>
                  </a:lnTo>
                  <a:lnTo>
                    <a:pt x="7" y="299"/>
                  </a:lnTo>
                  <a:lnTo>
                    <a:pt x="9" y="292"/>
                  </a:lnTo>
                  <a:lnTo>
                    <a:pt x="12" y="290"/>
                  </a:lnTo>
                  <a:lnTo>
                    <a:pt x="14" y="286"/>
                  </a:lnTo>
                  <a:lnTo>
                    <a:pt x="14" y="281"/>
                  </a:lnTo>
                  <a:lnTo>
                    <a:pt x="12" y="281"/>
                  </a:lnTo>
                  <a:lnTo>
                    <a:pt x="9" y="281"/>
                  </a:lnTo>
                  <a:lnTo>
                    <a:pt x="7" y="279"/>
                  </a:lnTo>
                  <a:lnTo>
                    <a:pt x="7" y="277"/>
                  </a:lnTo>
                  <a:lnTo>
                    <a:pt x="7" y="274"/>
                  </a:lnTo>
                  <a:lnTo>
                    <a:pt x="7" y="270"/>
                  </a:lnTo>
                  <a:lnTo>
                    <a:pt x="7" y="268"/>
                  </a:lnTo>
                  <a:lnTo>
                    <a:pt x="21" y="254"/>
                  </a:lnTo>
                  <a:lnTo>
                    <a:pt x="41" y="236"/>
                  </a:lnTo>
                  <a:lnTo>
                    <a:pt x="54" y="219"/>
                  </a:lnTo>
                  <a:lnTo>
                    <a:pt x="54" y="205"/>
                  </a:lnTo>
                  <a:lnTo>
                    <a:pt x="50" y="207"/>
                  </a:lnTo>
                  <a:lnTo>
                    <a:pt x="47" y="210"/>
                  </a:lnTo>
                  <a:lnTo>
                    <a:pt x="43" y="216"/>
                  </a:lnTo>
                  <a:lnTo>
                    <a:pt x="38" y="223"/>
                  </a:lnTo>
                  <a:lnTo>
                    <a:pt x="36" y="223"/>
                  </a:lnTo>
                  <a:lnTo>
                    <a:pt x="34" y="223"/>
                  </a:lnTo>
                  <a:lnTo>
                    <a:pt x="32" y="223"/>
                  </a:lnTo>
                  <a:lnTo>
                    <a:pt x="29" y="223"/>
                  </a:lnTo>
                  <a:lnTo>
                    <a:pt x="32" y="216"/>
                  </a:lnTo>
                  <a:lnTo>
                    <a:pt x="34" y="210"/>
                  </a:lnTo>
                  <a:lnTo>
                    <a:pt x="36" y="203"/>
                  </a:lnTo>
                  <a:lnTo>
                    <a:pt x="36" y="201"/>
                  </a:lnTo>
                  <a:lnTo>
                    <a:pt x="34" y="198"/>
                  </a:lnTo>
                  <a:lnTo>
                    <a:pt x="32" y="198"/>
                  </a:lnTo>
                  <a:lnTo>
                    <a:pt x="29" y="203"/>
                  </a:lnTo>
                  <a:lnTo>
                    <a:pt x="27" y="205"/>
                  </a:lnTo>
                  <a:lnTo>
                    <a:pt x="23" y="210"/>
                  </a:lnTo>
                  <a:lnTo>
                    <a:pt x="21" y="214"/>
                  </a:lnTo>
                  <a:lnTo>
                    <a:pt x="18" y="214"/>
                  </a:lnTo>
                  <a:lnTo>
                    <a:pt x="16" y="214"/>
                  </a:lnTo>
                  <a:lnTo>
                    <a:pt x="14" y="214"/>
                  </a:lnTo>
                  <a:lnTo>
                    <a:pt x="12" y="205"/>
                  </a:lnTo>
                  <a:lnTo>
                    <a:pt x="14" y="196"/>
                  </a:lnTo>
                  <a:lnTo>
                    <a:pt x="16" y="190"/>
                  </a:lnTo>
                  <a:lnTo>
                    <a:pt x="18" y="183"/>
                  </a:lnTo>
                  <a:lnTo>
                    <a:pt x="14" y="183"/>
                  </a:lnTo>
                  <a:lnTo>
                    <a:pt x="12" y="185"/>
                  </a:lnTo>
                  <a:lnTo>
                    <a:pt x="7" y="190"/>
                  </a:lnTo>
                  <a:lnTo>
                    <a:pt x="0" y="192"/>
                  </a:lnTo>
                  <a:lnTo>
                    <a:pt x="0" y="190"/>
                  </a:lnTo>
                  <a:lnTo>
                    <a:pt x="0" y="187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1" name="Google Shape;961;p67"/>
            <p:cNvSpPr/>
            <p:nvPr/>
          </p:nvSpPr>
          <p:spPr>
            <a:xfrm>
              <a:off x="2290" y="2794"/>
              <a:ext cx="22" cy="31"/>
            </a:xfrm>
            <a:custGeom>
              <a:rect b="b" l="l" r="r" t="t"/>
              <a:pathLst>
                <a:path extrusionOk="0" h="31" w="22">
                  <a:moveTo>
                    <a:pt x="0" y="25"/>
                  </a:moveTo>
                  <a:lnTo>
                    <a:pt x="9" y="11"/>
                  </a:lnTo>
                  <a:lnTo>
                    <a:pt x="14" y="4"/>
                  </a:lnTo>
                  <a:lnTo>
                    <a:pt x="18" y="2"/>
                  </a:lnTo>
                  <a:lnTo>
                    <a:pt x="20" y="0"/>
                  </a:lnTo>
                  <a:lnTo>
                    <a:pt x="22" y="7"/>
                  </a:lnTo>
                  <a:lnTo>
                    <a:pt x="18" y="16"/>
                  </a:lnTo>
                  <a:lnTo>
                    <a:pt x="11" y="25"/>
                  </a:lnTo>
                  <a:lnTo>
                    <a:pt x="2" y="31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2" name="Google Shape;962;p67"/>
            <p:cNvSpPr/>
            <p:nvPr/>
          </p:nvSpPr>
          <p:spPr>
            <a:xfrm>
              <a:off x="2315" y="2805"/>
              <a:ext cx="13" cy="18"/>
            </a:xfrm>
            <a:custGeom>
              <a:rect b="b" l="l" r="r" t="t"/>
              <a:pathLst>
                <a:path extrusionOk="0" h="18" w="13">
                  <a:moveTo>
                    <a:pt x="0" y="14"/>
                  </a:moveTo>
                  <a:lnTo>
                    <a:pt x="2" y="7"/>
                  </a:lnTo>
                  <a:lnTo>
                    <a:pt x="6" y="2"/>
                  </a:lnTo>
                  <a:lnTo>
                    <a:pt x="9" y="0"/>
                  </a:lnTo>
                  <a:lnTo>
                    <a:pt x="13" y="0"/>
                  </a:lnTo>
                  <a:lnTo>
                    <a:pt x="11" y="7"/>
                  </a:lnTo>
                  <a:lnTo>
                    <a:pt x="11" y="11"/>
                  </a:lnTo>
                  <a:lnTo>
                    <a:pt x="6" y="16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3" name="Google Shape;963;p67"/>
            <p:cNvSpPr/>
            <p:nvPr/>
          </p:nvSpPr>
          <p:spPr>
            <a:xfrm>
              <a:off x="2317" y="2894"/>
              <a:ext cx="16" cy="23"/>
            </a:xfrm>
            <a:custGeom>
              <a:rect b="b" l="l" r="r" t="t"/>
              <a:pathLst>
                <a:path extrusionOk="0" h="23" w="16">
                  <a:moveTo>
                    <a:pt x="0" y="18"/>
                  </a:moveTo>
                  <a:lnTo>
                    <a:pt x="2" y="9"/>
                  </a:lnTo>
                  <a:lnTo>
                    <a:pt x="4" y="5"/>
                  </a:lnTo>
                  <a:lnTo>
                    <a:pt x="7" y="3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6" y="3"/>
                  </a:lnTo>
                  <a:lnTo>
                    <a:pt x="13" y="9"/>
                  </a:lnTo>
                  <a:lnTo>
                    <a:pt x="11" y="14"/>
                  </a:lnTo>
                  <a:lnTo>
                    <a:pt x="7" y="18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4" name="Google Shape;964;p67"/>
            <p:cNvSpPr/>
            <p:nvPr/>
          </p:nvSpPr>
          <p:spPr>
            <a:xfrm>
              <a:off x="2339" y="2803"/>
              <a:ext cx="16" cy="24"/>
            </a:xfrm>
            <a:custGeom>
              <a:rect b="b" l="l" r="r" t="t"/>
              <a:pathLst>
                <a:path extrusionOk="0" h="24" w="16">
                  <a:moveTo>
                    <a:pt x="0" y="18"/>
                  </a:moveTo>
                  <a:lnTo>
                    <a:pt x="2" y="13"/>
                  </a:lnTo>
                  <a:lnTo>
                    <a:pt x="5" y="9"/>
                  </a:lnTo>
                  <a:lnTo>
                    <a:pt x="7" y="7"/>
                  </a:lnTo>
                  <a:lnTo>
                    <a:pt x="9" y="2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4" y="4"/>
                  </a:lnTo>
                  <a:lnTo>
                    <a:pt x="14" y="9"/>
                  </a:lnTo>
                  <a:lnTo>
                    <a:pt x="11" y="16"/>
                  </a:lnTo>
                  <a:lnTo>
                    <a:pt x="7" y="24"/>
                  </a:lnTo>
                  <a:lnTo>
                    <a:pt x="5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5" name="Google Shape;965;p67"/>
            <p:cNvSpPr/>
            <p:nvPr/>
          </p:nvSpPr>
          <p:spPr>
            <a:xfrm>
              <a:off x="2339" y="2901"/>
              <a:ext cx="16" cy="18"/>
            </a:xfrm>
            <a:custGeom>
              <a:rect b="b" l="l" r="r" t="t"/>
              <a:pathLst>
                <a:path extrusionOk="0" h="18" w="16">
                  <a:moveTo>
                    <a:pt x="0" y="11"/>
                  </a:moveTo>
                  <a:lnTo>
                    <a:pt x="2" y="9"/>
                  </a:lnTo>
                  <a:lnTo>
                    <a:pt x="5" y="5"/>
                  </a:lnTo>
                  <a:lnTo>
                    <a:pt x="5" y="2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4" y="7"/>
                  </a:lnTo>
                  <a:lnTo>
                    <a:pt x="9" y="9"/>
                  </a:lnTo>
                  <a:lnTo>
                    <a:pt x="7" y="13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6" name="Google Shape;966;p67"/>
            <p:cNvSpPr/>
            <p:nvPr/>
          </p:nvSpPr>
          <p:spPr>
            <a:xfrm>
              <a:off x="2337" y="3740"/>
              <a:ext cx="22" cy="69"/>
            </a:xfrm>
            <a:custGeom>
              <a:rect b="b" l="l" r="r" t="t"/>
              <a:pathLst>
                <a:path extrusionOk="0" h="69" w="22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13" y="14"/>
                  </a:lnTo>
                  <a:lnTo>
                    <a:pt x="18" y="31"/>
                  </a:lnTo>
                  <a:lnTo>
                    <a:pt x="22" y="52"/>
                  </a:lnTo>
                  <a:lnTo>
                    <a:pt x="22" y="69"/>
                  </a:lnTo>
                  <a:lnTo>
                    <a:pt x="20" y="69"/>
                  </a:lnTo>
                  <a:lnTo>
                    <a:pt x="18" y="69"/>
                  </a:lnTo>
                  <a:lnTo>
                    <a:pt x="16" y="69"/>
                  </a:lnTo>
                  <a:lnTo>
                    <a:pt x="13" y="69"/>
                  </a:lnTo>
                  <a:lnTo>
                    <a:pt x="9" y="52"/>
                  </a:lnTo>
                  <a:lnTo>
                    <a:pt x="4" y="34"/>
                  </a:lnTo>
                  <a:lnTo>
                    <a:pt x="0" y="1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7" name="Google Shape;967;p67"/>
            <p:cNvSpPr/>
            <p:nvPr/>
          </p:nvSpPr>
          <p:spPr>
            <a:xfrm>
              <a:off x="2359" y="3064"/>
              <a:ext cx="139" cy="306"/>
            </a:xfrm>
            <a:custGeom>
              <a:rect b="b" l="l" r="r" t="t"/>
              <a:pathLst>
                <a:path extrusionOk="0" h="306" w="139">
                  <a:moveTo>
                    <a:pt x="0" y="42"/>
                  </a:moveTo>
                  <a:lnTo>
                    <a:pt x="9" y="27"/>
                  </a:lnTo>
                  <a:lnTo>
                    <a:pt x="20" y="16"/>
                  </a:lnTo>
                  <a:lnTo>
                    <a:pt x="32" y="7"/>
                  </a:lnTo>
                  <a:lnTo>
                    <a:pt x="45" y="2"/>
                  </a:lnTo>
                  <a:lnTo>
                    <a:pt x="58" y="0"/>
                  </a:lnTo>
                  <a:lnTo>
                    <a:pt x="72" y="2"/>
                  </a:lnTo>
                  <a:lnTo>
                    <a:pt x="85" y="7"/>
                  </a:lnTo>
                  <a:lnTo>
                    <a:pt x="98" y="16"/>
                  </a:lnTo>
                  <a:lnTo>
                    <a:pt x="101" y="16"/>
                  </a:lnTo>
                  <a:lnTo>
                    <a:pt x="101" y="18"/>
                  </a:lnTo>
                  <a:lnTo>
                    <a:pt x="101" y="20"/>
                  </a:lnTo>
                  <a:lnTo>
                    <a:pt x="92" y="20"/>
                  </a:lnTo>
                  <a:lnTo>
                    <a:pt x="81" y="18"/>
                  </a:lnTo>
                  <a:lnTo>
                    <a:pt x="72" y="18"/>
                  </a:lnTo>
                  <a:lnTo>
                    <a:pt x="61" y="20"/>
                  </a:lnTo>
                  <a:lnTo>
                    <a:pt x="61" y="22"/>
                  </a:lnTo>
                  <a:lnTo>
                    <a:pt x="61" y="25"/>
                  </a:lnTo>
                  <a:lnTo>
                    <a:pt x="61" y="27"/>
                  </a:lnTo>
                  <a:lnTo>
                    <a:pt x="74" y="27"/>
                  </a:lnTo>
                  <a:lnTo>
                    <a:pt x="87" y="27"/>
                  </a:lnTo>
                  <a:lnTo>
                    <a:pt x="98" y="33"/>
                  </a:lnTo>
                  <a:lnTo>
                    <a:pt x="101" y="45"/>
                  </a:lnTo>
                  <a:lnTo>
                    <a:pt x="92" y="42"/>
                  </a:lnTo>
                  <a:lnTo>
                    <a:pt x="83" y="42"/>
                  </a:lnTo>
                  <a:lnTo>
                    <a:pt x="72" y="42"/>
                  </a:lnTo>
                  <a:lnTo>
                    <a:pt x="63" y="47"/>
                  </a:lnTo>
                  <a:lnTo>
                    <a:pt x="65" y="49"/>
                  </a:lnTo>
                  <a:lnTo>
                    <a:pt x="69" y="49"/>
                  </a:lnTo>
                  <a:lnTo>
                    <a:pt x="81" y="54"/>
                  </a:lnTo>
                  <a:lnTo>
                    <a:pt x="101" y="58"/>
                  </a:lnTo>
                  <a:lnTo>
                    <a:pt x="103" y="60"/>
                  </a:lnTo>
                  <a:lnTo>
                    <a:pt x="103" y="65"/>
                  </a:lnTo>
                  <a:lnTo>
                    <a:pt x="103" y="67"/>
                  </a:lnTo>
                  <a:lnTo>
                    <a:pt x="103" y="71"/>
                  </a:lnTo>
                  <a:lnTo>
                    <a:pt x="96" y="69"/>
                  </a:lnTo>
                  <a:lnTo>
                    <a:pt x="90" y="69"/>
                  </a:lnTo>
                  <a:lnTo>
                    <a:pt x="81" y="69"/>
                  </a:lnTo>
                  <a:lnTo>
                    <a:pt x="74" y="69"/>
                  </a:lnTo>
                  <a:lnTo>
                    <a:pt x="72" y="71"/>
                  </a:lnTo>
                  <a:lnTo>
                    <a:pt x="72" y="74"/>
                  </a:lnTo>
                  <a:lnTo>
                    <a:pt x="69" y="76"/>
                  </a:lnTo>
                  <a:lnTo>
                    <a:pt x="87" y="78"/>
                  </a:lnTo>
                  <a:lnTo>
                    <a:pt x="96" y="80"/>
                  </a:lnTo>
                  <a:lnTo>
                    <a:pt x="101" y="80"/>
                  </a:lnTo>
                  <a:lnTo>
                    <a:pt x="105" y="83"/>
                  </a:lnTo>
                  <a:lnTo>
                    <a:pt x="107" y="87"/>
                  </a:lnTo>
                  <a:lnTo>
                    <a:pt x="107" y="89"/>
                  </a:lnTo>
                  <a:lnTo>
                    <a:pt x="107" y="94"/>
                  </a:lnTo>
                  <a:lnTo>
                    <a:pt x="107" y="98"/>
                  </a:lnTo>
                  <a:lnTo>
                    <a:pt x="101" y="98"/>
                  </a:lnTo>
                  <a:lnTo>
                    <a:pt x="96" y="98"/>
                  </a:lnTo>
                  <a:lnTo>
                    <a:pt x="90" y="98"/>
                  </a:lnTo>
                  <a:lnTo>
                    <a:pt x="83" y="98"/>
                  </a:lnTo>
                  <a:lnTo>
                    <a:pt x="83" y="100"/>
                  </a:lnTo>
                  <a:lnTo>
                    <a:pt x="83" y="103"/>
                  </a:lnTo>
                  <a:lnTo>
                    <a:pt x="81" y="105"/>
                  </a:lnTo>
                  <a:lnTo>
                    <a:pt x="87" y="107"/>
                  </a:lnTo>
                  <a:lnTo>
                    <a:pt x="96" y="107"/>
                  </a:lnTo>
                  <a:lnTo>
                    <a:pt x="103" y="107"/>
                  </a:lnTo>
                  <a:lnTo>
                    <a:pt x="110" y="107"/>
                  </a:lnTo>
                  <a:lnTo>
                    <a:pt x="110" y="112"/>
                  </a:lnTo>
                  <a:lnTo>
                    <a:pt x="110" y="114"/>
                  </a:lnTo>
                  <a:lnTo>
                    <a:pt x="110" y="118"/>
                  </a:lnTo>
                  <a:lnTo>
                    <a:pt x="110" y="123"/>
                  </a:lnTo>
                  <a:lnTo>
                    <a:pt x="103" y="123"/>
                  </a:lnTo>
                  <a:lnTo>
                    <a:pt x="98" y="123"/>
                  </a:lnTo>
                  <a:lnTo>
                    <a:pt x="92" y="123"/>
                  </a:lnTo>
                  <a:lnTo>
                    <a:pt x="85" y="123"/>
                  </a:lnTo>
                  <a:lnTo>
                    <a:pt x="83" y="123"/>
                  </a:lnTo>
                  <a:lnTo>
                    <a:pt x="83" y="125"/>
                  </a:lnTo>
                  <a:lnTo>
                    <a:pt x="81" y="125"/>
                  </a:lnTo>
                  <a:lnTo>
                    <a:pt x="87" y="127"/>
                  </a:lnTo>
                  <a:lnTo>
                    <a:pt x="96" y="127"/>
                  </a:lnTo>
                  <a:lnTo>
                    <a:pt x="105" y="129"/>
                  </a:lnTo>
                  <a:lnTo>
                    <a:pt x="114" y="129"/>
                  </a:lnTo>
                  <a:lnTo>
                    <a:pt x="114" y="132"/>
                  </a:lnTo>
                  <a:lnTo>
                    <a:pt x="114" y="134"/>
                  </a:lnTo>
                  <a:lnTo>
                    <a:pt x="114" y="138"/>
                  </a:lnTo>
                  <a:lnTo>
                    <a:pt x="114" y="141"/>
                  </a:lnTo>
                  <a:lnTo>
                    <a:pt x="107" y="141"/>
                  </a:lnTo>
                  <a:lnTo>
                    <a:pt x="101" y="141"/>
                  </a:lnTo>
                  <a:lnTo>
                    <a:pt x="94" y="141"/>
                  </a:lnTo>
                  <a:lnTo>
                    <a:pt x="85" y="141"/>
                  </a:lnTo>
                  <a:lnTo>
                    <a:pt x="83" y="143"/>
                  </a:lnTo>
                  <a:lnTo>
                    <a:pt x="83" y="145"/>
                  </a:lnTo>
                  <a:lnTo>
                    <a:pt x="83" y="147"/>
                  </a:lnTo>
                  <a:lnTo>
                    <a:pt x="83" y="150"/>
                  </a:lnTo>
                  <a:lnTo>
                    <a:pt x="92" y="147"/>
                  </a:lnTo>
                  <a:lnTo>
                    <a:pt x="101" y="147"/>
                  </a:lnTo>
                  <a:lnTo>
                    <a:pt x="110" y="147"/>
                  </a:lnTo>
                  <a:lnTo>
                    <a:pt x="118" y="147"/>
                  </a:lnTo>
                  <a:lnTo>
                    <a:pt x="118" y="152"/>
                  </a:lnTo>
                  <a:lnTo>
                    <a:pt x="118" y="156"/>
                  </a:lnTo>
                  <a:lnTo>
                    <a:pt x="118" y="163"/>
                  </a:lnTo>
                  <a:lnTo>
                    <a:pt x="118" y="167"/>
                  </a:lnTo>
                  <a:lnTo>
                    <a:pt x="107" y="165"/>
                  </a:lnTo>
                  <a:lnTo>
                    <a:pt x="103" y="165"/>
                  </a:lnTo>
                  <a:lnTo>
                    <a:pt x="96" y="165"/>
                  </a:lnTo>
                  <a:lnTo>
                    <a:pt x="92" y="167"/>
                  </a:lnTo>
                  <a:lnTo>
                    <a:pt x="92" y="170"/>
                  </a:lnTo>
                  <a:lnTo>
                    <a:pt x="92" y="172"/>
                  </a:lnTo>
                  <a:lnTo>
                    <a:pt x="90" y="172"/>
                  </a:lnTo>
                  <a:lnTo>
                    <a:pt x="98" y="172"/>
                  </a:lnTo>
                  <a:lnTo>
                    <a:pt x="107" y="174"/>
                  </a:lnTo>
                  <a:lnTo>
                    <a:pt x="114" y="174"/>
                  </a:lnTo>
                  <a:lnTo>
                    <a:pt x="121" y="176"/>
                  </a:lnTo>
                  <a:lnTo>
                    <a:pt x="123" y="181"/>
                  </a:lnTo>
                  <a:lnTo>
                    <a:pt x="123" y="183"/>
                  </a:lnTo>
                  <a:lnTo>
                    <a:pt x="123" y="187"/>
                  </a:lnTo>
                  <a:lnTo>
                    <a:pt x="123" y="192"/>
                  </a:lnTo>
                  <a:lnTo>
                    <a:pt x="114" y="192"/>
                  </a:lnTo>
                  <a:lnTo>
                    <a:pt x="107" y="190"/>
                  </a:lnTo>
                  <a:lnTo>
                    <a:pt x="101" y="192"/>
                  </a:lnTo>
                  <a:lnTo>
                    <a:pt x="92" y="196"/>
                  </a:lnTo>
                  <a:lnTo>
                    <a:pt x="94" y="199"/>
                  </a:lnTo>
                  <a:lnTo>
                    <a:pt x="101" y="199"/>
                  </a:lnTo>
                  <a:lnTo>
                    <a:pt x="110" y="199"/>
                  </a:lnTo>
                  <a:lnTo>
                    <a:pt x="116" y="199"/>
                  </a:lnTo>
                  <a:lnTo>
                    <a:pt x="123" y="199"/>
                  </a:lnTo>
                  <a:lnTo>
                    <a:pt x="125" y="203"/>
                  </a:lnTo>
                  <a:lnTo>
                    <a:pt x="125" y="208"/>
                  </a:lnTo>
                  <a:lnTo>
                    <a:pt x="125" y="212"/>
                  </a:lnTo>
                  <a:lnTo>
                    <a:pt x="125" y="216"/>
                  </a:lnTo>
                  <a:lnTo>
                    <a:pt x="112" y="219"/>
                  </a:lnTo>
                  <a:lnTo>
                    <a:pt x="103" y="221"/>
                  </a:lnTo>
                  <a:lnTo>
                    <a:pt x="101" y="223"/>
                  </a:lnTo>
                  <a:lnTo>
                    <a:pt x="98" y="225"/>
                  </a:lnTo>
                  <a:lnTo>
                    <a:pt x="101" y="228"/>
                  </a:lnTo>
                  <a:lnTo>
                    <a:pt x="112" y="225"/>
                  </a:lnTo>
                  <a:lnTo>
                    <a:pt x="118" y="225"/>
                  </a:lnTo>
                  <a:lnTo>
                    <a:pt x="123" y="225"/>
                  </a:lnTo>
                  <a:lnTo>
                    <a:pt x="127" y="228"/>
                  </a:lnTo>
                  <a:lnTo>
                    <a:pt x="130" y="230"/>
                  </a:lnTo>
                  <a:lnTo>
                    <a:pt x="130" y="232"/>
                  </a:lnTo>
                  <a:lnTo>
                    <a:pt x="130" y="237"/>
                  </a:lnTo>
                  <a:lnTo>
                    <a:pt x="127" y="241"/>
                  </a:lnTo>
                  <a:lnTo>
                    <a:pt x="123" y="241"/>
                  </a:lnTo>
                  <a:lnTo>
                    <a:pt x="116" y="241"/>
                  </a:lnTo>
                  <a:lnTo>
                    <a:pt x="110" y="241"/>
                  </a:lnTo>
                  <a:lnTo>
                    <a:pt x="105" y="243"/>
                  </a:lnTo>
                  <a:lnTo>
                    <a:pt x="105" y="245"/>
                  </a:lnTo>
                  <a:lnTo>
                    <a:pt x="103" y="248"/>
                  </a:lnTo>
                  <a:lnTo>
                    <a:pt x="103" y="250"/>
                  </a:lnTo>
                  <a:lnTo>
                    <a:pt x="112" y="250"/>
                  </a:lnTo>
                  <a:lnTo>
                    <a:pt x="118" y="250"/>
                  </a:lnTo>
                  <a:lnTo>
                    <a:pt x="125" y="252"/>
                  </a:lnTo>
                  <a:lnTo>
                    <a:pt x="134" y="252"/>
                  </a:lnTo>
                  <a:lnTo>
                    <a:pt x="134" y="254"/>
                  </a:lnTo>
                  <a:lnTo>
                    <a:pt x="134" y="257"/>
                  </a:lnTo>
                  <a:lnTo>
                    <a:pt x="134" y="261"/>
                  </a:lnTo>
                  <a:lnTo>
                    <a:pt x="134" y="263"/>
                  </a:lnTo>
                  <a:lnTo>
                    <a:pt x="125" y="263"/>
                  </a:lnTo>
                  <a:lnTo>
                    <a:pt x="118" y="261"/>
                  </a:lnTo>
                  <a:lnTo>
                    <a:pt x="110" y="263"/>
                  </a:lnTo>
                  <a:lnTo>
                    <a:pt x="101" y="268"/>
                  </a:lnTo>
                  <a:lnTo>
                    <a:pt x="101" y="270"/>
                  </a:lnTo>
                  <a:lnTo>
                    <a:pt x="103" y="270"/>
                  </a:lnTo>
                  <a:lnTo>
                    <a:pt x="103" y="272"/>
                  </a:lnTo>
                  <a:lnTo>
                    <a:pt x="112" y="272"/>
                  </a:lnTo>
                  <a:lnTo>
                    <a:pt x="121" y="272"/>
                  </a:lnTo>
                  <a:lnTo>
                    <a:pt x="130" y="272"/>
                  </a:lnTo>
                  <a:lnTo>
                    <a:pt x="136" y="275"/>
                  </a:lnTo>
                  <a:lnTo>
                    <a:pt x="136" y="277"/>
                  </a:lnTo>
                  <a:lnTo>
                    <a:pt x="136" y="279"/>
                  </a:lnTo>
                  <a:lnTo>
                    <a:pt x="136" y="281"/>
                  </a:lnTo>
                  <a:lnTo>
                    <a:pt x="136" y="283"/>
                  </a:lnTo>
                  <a:lnTo>
                    <a:pt x="130" y="283"/>
                  </a:lnTo>
                  <a:lnTo>
                    <a:pt x="121" y="283"/>
                  </a:lnTo>
                  <a:lnTo>
                    <a:pt x="114" y="283"/>
                  </a:lnTo>
                  <a:lnTo>
                    <a:pt x="105" y="288"/>
                  </a:lnTo>
                  <a:lnTo>
                    <a:pt x="107" y="290"/>
                  </a:lnTo>
                  <a:lnTo>
                    <a:pt x="107" y="292"/>
                  </a:lnTo>
                  <a:lnTo>
                    <a:pt x="116" y="292"/>
                  </a:lnTo>
                  <a:lnTo>
                    <a:pt x="123" y="292"/>
                  </a:lnTo>
                  <a:lnTo>
                    <a:pt x="132" y="295"/>
                  </a:lnTo>
                  <a:lnTo>
                    <a:pt x="139" y="295"/>
                  </a:lnTo>
                  <a:lnTo>
                    <a:pt x="139" y="297"/>
                  </a:lnTo>
                  <a:lnTo>
                    <a:pt x="139" y="299"/>
                  </a:lnTo>
                  <a:lnTo>
                    <a:pt x="139" y="301"/>
                  </a:lnTo>
                  <a:lnTo>
                    <a:pt x="136" y="301"/>
                  </a:lnTo>
                  <a:lnTo>
                    <a:pt x="134" y="304"/>
                  </a:lnTo>
                  <a:lnTo>
                    <a:pt x="130" y="304"/>
                  </a:lnTo>
                  <a:lnTo>
                    <a:pt x="125" y="304"/>
                  </a:lnTo>
                  <a:lnTo>
                    <a:pt x="116" y="304"/>
                  </a:lnTo>
                  <a:lnTo>
                    <a:pt x="103" y="304"/>
                  </a:lnTo>
                  <a:lnTo>
                    <a:pt x="85" y="306"/>
                  </a:lnTo>
                  <a:lnTo>
                    <a:pt x="63" y="306"/>
                  </a:lnTo>
                  <a:lnTo>
                    <a:pt x="63" y="304"/>
                  </a:lnTo>
                  <a:lnTo>
                    <a:pt x="61" y="304"/>
                  </a:lnTo>
                  <a:lnTo>
                    <a:pt x="65" y="297"/>
                  </a:lnTo>
                  <a:lnTo>
                    <a:pt x="69" y="295"/>
                  </a:lnTo>
                  <a:lnTo>
                    <a:pt x="72" y="290"/>
                  </a:lnTo>
                  <a:lnTo>
                    <a:pt x="72" y="286"/>
                  </a:lnTo>
                  <a:lnTo>
                    <a:pt x="67" y="288"/>
                  </a:lnTo>
                  <a:lnTo>
                    <a:pt x="63" y="290"/>
                  </a:lnTo>
                  <a:lnTo>
                    <a:pt x="61" y="290"/>
                  </a:lnTo>
                  <a:lnTo>
                    <a:pt x="58" y="290"/>
                  </a:lnTo>
                  <a:lnTo>
                    <a:pt x="56" y="286"/>
                  </a:lnTo>
                  <a:lnTo>
                    <a:pt x="56" y="281"/>
                  </a:lnTo>
                  <a:lnTo>
                    <a:pt x="56" y="279"/>
                  </a:lnTo>
                  <a:lnTo>
                    <a:pt x="56" y="275"/>
                  </a:lnTo>
                  <a:lnTo>
                    <a:pt x="58" y="272"/>
                  </a:lnTo>
                  <a:lnTo>
                    <a:pt x="63" y="270"/>
                  </a:lnTo>
                  <a:lnTo>
                    <a:pt x="65" y="270"/>
                  </a:lnTo>
                  <a:lnTo>
                    <a:pt x="67" y="268"/>
                  </a:lnTo>
                  <a:lnTo>
                    <a:pt x="67" y="266"/>
                  </a:lnTo>
                  <a:lnTo>
                    <a:pt x="67" y="263"/>
                  </a:lnTo>
                  <a:lnTo>
                    <a:pt x="63" y="263"/>
                  </a:lnTo>
                  <a:lnTo>
                    <a:pt x="61" y="263"/>
                  </a:lnTo>
                  <a:lnTo>
                    <a:pt x="56" y="263"/>
                  </a:lnTo>
                  <a:lnTo>
                    <a:pt x="52" y="263"/>
                  </a:lnTo>
                  <a:lnTo>
                    <a:pt x="52" y="261"/>
                  </a:lnTo>
                  <a:lnTo>
                    <a:pt x="52" y="259"/>
                  </a:lnTo>
                  <a:lnTo>
                    <a:pt x="52" y="257"/>
                  </a:lnTo>
                  <a:lnTo>
                    <a:pt x="52" y="254"/>
                  </a:lnTo>
                  <a:lnTo>
                    <a:pt x="58" y="250"/>
                  </a:lnTo>
                  <a:lnTo>
                    <a:pt x="63" y="245"/>
                  </a:lnTo>
                  <a:lnTo>
                    <a:pt x="65" y="243"/>
                  </a:lnTo>
                  <a:lnTo>
                    <a:pt x="67" y="239"/>
                  </a:lnTo>
                  <a:lnTo>
                    <a:pt x="61" y="241"/>
                  </a:lnTo>
                  <a:lnTo>
                    <a:pt x="56" y="241"/>
                  </a:lnTo>
                  <a:lnTo>
                    <a:pt x="52" y="243"/>
                  </a:lnTo>
                  <a:lnTo>
                    <a:pt x="47" y="243"/>
                  </a:lnTo>
                  <a:lnTo>
                    <a:pt x="47" y="241"/>
                  </a:lnTo>
                  <a:lnTo>
                    <a:pt x="47" y="239"/>
                  </a:lnTo>
                  <a:lnTo>
                    <a:pt x="47" y="237"/>
                  </a:lnTo>
                  <a:lnTo>
                    <a:pt x="47" y="234"/>
                  </a:lnTo>
                  <a:lnTo>
                    <a:pt x="52" y="232"/>
                  </a:lnTo>
                  <a:lnTo>
                    <a:pt x="54" y="228"/>
                  </a:lnTo>
                  <a:lnTo>
                    <a:pt x="58" y="225"/>
                  </a:lnTo>
                  <a:lnTo>
                    <a:pt x="63" y="223"/>
                  </a:lnTo>
                  <a:lnTo>
                    <a:pt x="63" y="221"/>
                  </a:lnTo>
                  <a:lnTo>
                    <a:pt x="63" y="219"/>
                  </a:lnTo>
                  <a:lnTo>
                    <a:pt x="61" y="219"/>
                  </a:lnTo>
                  <a:lnTo>
                    <a:pt x="56" y="219"/>
                  </a:lnTo>
                  <a:lnTo>
                    <a:pt x="52" y="219"/>
                  </a:lnTo>
                  <a:lnTo>
                    <a:pt x="47" y="221"/>
                  </a:lnTo>
                  <a:lnTo>
                    <a:pt x="43" y="225"/>
                  </a:lnTo>
                  <a:lnTo>
                    <a:pt x="40" y="223"/>
                  </a:lnTo>
                  <a:lnTo>
                    <a:pt x="38" y="221"/>
                  </a:lnTo>
                  <a:lnTo>
                    <a:pt x="38" y="219"/>
                  </a:lnTo>
                  <a:lnTo>
                    <a:pt x="38" y="216"/>
                  </a:lnTo>
                  <a:lnTo>
                    <a:pt x="47" y="210"/>
                  </a:lnTo>
                  <a:lnTo>
                    <a:pt x="52" y="205"/>
                  </a:lnTo>
                  <a:lnTo>
                    <a:pt x="54" y="201"/>
                  </a:lnTo>
                  <a:lnTo>
                    <a:pt x="54" y="196"/>
                  </a:lnTo>
                  <a:lnTo>
                    <a:pt x="49" y="199"/>
                  </a:lnTo>
                  <a:lnTo>
                    <a:pt x="45" y="201"/>
                  </a:lnTo>
                  <a:lnTo>
                    <a:pt x="43" y="203"/>
                  </a:lnTo>
                  <a:lnTo>
                    <a:pt x="38" y="205"/>
                  </a:lnTo>
                  <a:lnTo>
                    <a:pt x="36" y="194"/>
                  </a:lnTo>
                  <a:lnTo>
                    <a:pt x="40" y="185"/>
                  </a:lnTo>
                  <a:lnTo>
                    <a:pt x="47" y="181"/>
                  </a:lnTo>
                  <a:lnTo>
                    <a:pt x="54" y="176"/>
                  </a:lnTo>
                  <a:lnTo>
                    <a:pt x="54" y="174"/>
                  </a:lnTo>
                  <a:lnTo>
                    <a:pt x="54" y="172"/>
                  </a:lnTo>
                  <a:lnTo>
                    <a:pt x="47" y="172"/>
                  </a:lnTo>
                  <a:lnTo>
                    <a:pt x="40" y="174"/>
                  </a:lnTo>
                  <a:lnTo>
                    <a:pt x="36" y="176"/>
                  </a:lnTo>
                  <a:lnTo>
                    <a:pt x="29" y="179"/>
                  </a:lnTo>
                  <a:lnTo>
                    <a:pt x="29" y="174"/>
                  </a:lnTo>
                  <a:lnTo>
                    <a:pt x="29" y="172"/>
                  </a:lnTo>
                  <a:lnTo>
                    <a:pt x="29" y="167"/>
                  </a:lnTo>
                  <a:lnTo>
                    <a:pt x="29" y="161"/>
                  </a:lnTo>
                  <a:lnTo>
                    <a:pt x="34" y="158"/>
                  </a:lnTo>
                  <a:lnTo>
                    <a:pt x="38" y="154"/>
                  </a:lnTo>
                  <a:lnTo>
                    <a:pt x="40" y="152"/>
                  </a:lnTo>
                  <a:lnTo>
                    <a:pt x="45" y="150"/>
                  </a:lnTo>
                  <a:lnTo>
                    <a:pt x="45" y="147"/>
                  </a:lnTo>
                  <a:lnTo>
                    <a:pt x="45" y="145"/>
                  </a:lnTo>
                  <a:lnTo>
                    <a:pt x="45" y="143"/>
                  </a:lnTo>
                  <a:lnTo>
                    <a:pt x="40" y="145"/>
                  </a:lnTo>
                  <a:lnTo>
                    <a:pt x="36" y="145"/>
                  </a:lnTo>
                  <a:lnTo>
                    <a:pt x="32" y="147"/>
                  </a:lnTo>
                  <a:lnTo>
                    <a:pt x="25" y="150"/>
                  </a:lnTo>
                  <a:lnTo>
                    <a:pt x="25" y="145"/>
                  </a:lnTo>
                  <a:lnTo>
                    <a:pt x="25" y="143"/>
                  </a:lnTo>
                  <a:lnTo>
                    <a:pt x="25" y="138"/>
                  </a:lnTo>
                  <a:lnTo>
                    <a:pt x="25" y="136"/>
                  </a:lnTo>
                  <a:lnTo>
                    <a:pt x="32" y="132"/>
                  </a:lnTo>
                  <a:lnTo>
                    <a:pt x="38" y="127"/>
                  </a:lnTo>
                  <a:lnTo>
                    <a:pt x="43" y="123"/>
                  </a:lnTo>
                  <a:lnTo>
                    <a:pt x="49" y="118"/>
                  </a:lnTo>
                  <a:lnTo>
                    <a:pt x="49" y="116"/>
                  </a:lnTo>
                  <a:lnTo>
                    <a:pt x="49" y="114"/>
                  </a:lnTo>
                  <a:lnTo>
                    <a:pt x="43" y="116"/>
                  </a:lnTo>
                  <a:lnTo>
                    <a:pt x="36" y="118"/>
                  </a:lnTo>
                  <a:lnTo>
                    <a:pt x="29" y="121"/>
                  </a:lnTo>
                  <a:lnTo>
                    <a:pt x="20" y="125"/>
                  </a:lnTo>
                  <a:lnTo>
                    <a:pt x="18" y="114"/>
                  </a:lnTo>
                  <a:lnTo>
                    <a:pt x="27" y="105"/>
                  </a:lnTo>
                  <a:lnTo>
                    <a:pt x="38" y="96"/>
                  </a:lnTo>
                  <a:lnTo>
                    <a:pt x="45" y="91"/>
                  </a:lnTo>
                  <a:lnTo>
                    <a:pt x="38" y="91"/>
                  </a:lnTo>
                  <a:lnTo>
                    <a:pt x="34" y="94"/>
                  </a:lnTo>
                  <a:lnTo>
                    <a:pt x="27" y="96"/>
                  </a:lnTo>
                  <a:lnTo>
                    <a:pt x="16" y="100"/>
                  </a:lnTo>
                  <a:lnTo>
                    <a:pt x="14" y="100"/>
                  </a:lnTo>
                  <a:lnTo>
                    <a:pt x="14" y="98"/>
                  </a:lnTo>
                  <a:lnTo>
                    <a:pt x="11" y="94"/>
                  </a:lnTo>
                  <a:lnTo>
                    <a:pt x="20" y="85"/>
                  </a:lnTo>
                  <a:lnTo>
                    <a:pt x="29" y="78"/>
                  </a:lnTo>
                  <a:lnTo>
                    <a:pt x="38" y="71"/>
                  </a:lnTo>
                  <a:lnTo>
                    <a:pt x="45" y="69"/>
                  </a:lnTo>
                  <a:lnTo>
                    <a:pt x="45" y="67"/>
                  </a:lnTo>
                  <a:lnTo>
                    <a:pt x="45" y="65"/>
                  </a:lnTo>
                  <a:lnTo>
                    <a:pt x="36" y="67"/>
                  </a:lnTo>
                  <a:lnTo>
                    <a:pt x="29" y="71"/>
                  </a:lnTo>
                  <a:lnTo>
                    <a:pt x="18" y="76"/>
                  </a:lnTo>
                  <a:lnTo>
                    <a:pt x="7" y="78"/>
                  </a:lnTo>
                  <a:lnTo>
                    <a:pt x="5" y="74"/>
                  </a:lnTo>
                  <a:lnTo>
                    <a:pt x="5" y="71"/>
                  </a:lnTo>
                  <a:lnTo>
                    <a:pt x="5" y="69"/>
                  </a:lnTo>
                  <a:lnTo>
                    <a:pt x="5" y="65"/>
                  </a:lnTo>
                  <a:lnTo>
                    <a:pt x="14" y="58"/>
                  </a:lnTo>
                  <a:lnTo>
                    <a:pt x="23" y="51"/>
                  </a:lnTo>
                  <a:lnTo>
                    <a:pt x="27" y="45"/>
                  </a:lnTo>
                  <a:lnTo>
                    <a:pt x="32" y="38"/>
                  </a:lnTo>
                  <a:lnTo>
                    <a:pt x="25" y="40"/>
                  </a:lnTo>
                  <a:lnTo>
                    <a:pt x="14" y="47"/>
                  </a:lnTo>
                  <a:lnTo>
                    <a:pt x="5" y="49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6699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8" name="Google Shape;968;p67"/>
            <p:cNvSpPr/>
            <p:nvPr/>
          </p:nvSpPr>
          <p:spPr>
            <a:xfrm>
              <a:off x="2388" y="3562"/>
              <a:ext cx="9" cy="64"/>
            </a:xfrm>
            <a:custGeom>
              <a:rect b="b" l="l" r="r" t="t"/>
              <a:pathLst>
                <a:path extrusionOk="0" h="64" w="9">
                  <a:moveTo>
                    <a:pt x="0" y="11"/>
                  </a:moveTo>
                  <a:lnTo>
                    <a:pt x="0" y="9"/>
                  </a:lnTo>
                  <a:lnTo>
                    <a:pt x="3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9" y="15"/>
                  </a:lnTo>
                  <a:lnTo>
                    <a:pt x="9" y="31"/>
                  </a:lnTo>
                  <a:lnTo>
                    <a:pt x="9" y="47"/>
                  </a:lnTo>
                  <a:lnTo>
                    <a:pt x="9" y="62"/>
                  </a:lnTo>
                  <a:lnTo>
                    <a:pt x="7" y="62"/>
                  </a:lnTo>
                  <a:lnTo>
                    <a:pt x="5" y="64"/>
                  </a:lnTo>
                  <a:lnTo>
                    <a:pt x="3" y="60"/>
                  </a:lnTo>
                  <a:lnTo>
                    <a:pt x="3" y="53"/>
                  </a:lnTo>
                  <a:lnTo>
                    <a:pt x="3" y="4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69" name="Google Shape;969;p67"/>
            <p:cNvSpPr/>
            <p:nvPr/>
          </p:nvSpPr>
          <p:spPr>
            <a:xfrm>
              <a:off x="2426" y="2950"/>
              <a:ext cx="7" cy="9"/>
            </a:xfrm>
            <a:custGeom>
              <a:rect b="b" l="l" r="r" t="t"/>
              <a:pathLst>
                <a:path extrusionOk="0" h="9" w="7">
                  <a:moveTo>
                    <a:pt x="0" y="2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7" y="2"/>
                  </a:lnTo>
                  <a:lnTo>
                    <a:pt x="7" y="5"/>
                  </a:lnTo>
                  <a:lnTo>
                    <a:pt x="7" y="7"/>
                  </a:lnTo>
                  <a:lnTo>
                    <a:pt x="7" y="9"/>
                  </a:lnTo>
                  <a:lnTo>
                    <a:pt x="5" y="9"/>
                  </a:lnTo>
                  <a:lnTo>
                    <a:pt x="5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0" name="Google Shape;970;p67"/>
            <p:cNvSpPr/>
            <p:nvPr/>
          </p:nvSpPr>
          <p:spPr>
            <a:xfrm>
              <a:off x="2424" y="3738"/>
              <a:ext cx="18" cy="65"/>
            </a:xfrm>
            <a:custGeom>
              <a:rect b="b" l="l" r="r" t="t"/>
              <a:pathLst>
                <a:path extrusionOk="0" h="65" w="18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11" y="11"/>
                  </a:lnTo>
                  <a:lnTo>
                    <a:pt x="16" y="27"/>
                  </a:lnTo>
                  <a:lnTo>
                    <a:pt x="18" y="45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3" y="65"/>
                  </a:lnTo>
                  <a:lnTo>
                    <a:pt x="11" y="65"/>
                  </a:lnTo>
                  <a:lnTo>
                    <a:pt x="7" y="54"/>
                  </a:lnTo>
                  <a:lnTo>
                    <a:pt x="2" y="33"/>
                  </a:lnTo>
                  <a:lnTo>
                    <a:pt x="0" y="1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1" name="Google Shape;971;p67"/>
            <p:cNvSpPr/>
            <p:nvPr/>
          </p:nvSpPr>
          <p:spPr>
            <a:xfrm>
              <a:off x="2453" y="3421"/>
              <a:ext cx="16" cy="56"/>
            </a:xfrm>
            <a:custGeom>
              <a:rect b="b" l="l" r="r" t="t"/>
              <a:pathLst>
                <a:path extrusionOk="0" h="56" w="16">
                  <a:moveTo>
                    <a:pt x="0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3" y="13"/>
                  </a:lnTo>
                  <a:lnTo>
                    <a:pt x="13" y="27"/>
                  </a:lnTo>
                  <a:lnTo>
                    <a:pt x="13" y="40"/>
                  </a:lnTo>
                  <a:lnTo>
                    <a:pt x="16" y="56"/>
                  </a:lnTo>
                  <a:lnTo>
                    <a:pt x="13" y="56"/>
                  </a:lnTo>
                  <a:lnTo>
                    <a:pt x="11" y="56"/>
                  </a:lnTo>
                  <a:lnTo>
                    <a:pt x="9" y="56"/>
                  </a:lnTo>
                  <a:lnTo>
                    <a:pt x="7" y="56"/>
                  </a:lnTo>
                  <a:lnTo>
                    <a:pt x="2" y="45"/>
                  </a:lnTo>
                  <a:lnTo>
                    <a:pt x="0" y="29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2" name="Google Shape;972;p67"/>
            <p:cNvSpPr/>
            <p:nvPr/>
          </p:nvSpPr>
          <p:spPr>
            <a:xfrm>
              <a:off x="2466" y="2877"/>
              <a:ext cx="9" cy="13"/>
            </a:xfrm>
            <a:custGeom>
              <a:rect b="b" l="l" r="r" t="t"/>
              <a:pathLst>
                <a:path extrusionOk="0" h="13" w="9">
                  <a:moveTo>
                    <a:pt x="0" y="4"/>
                  </a:moveTo>
                  <a:lnTo>
                    <a:pt x="3" y="2"/>
                  </a:lnTo>
                  <a:lnTo>
                    <a:pt x="5" y="0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8"/>
                  </a:lnTo>
                  <a:lnTo>
                    <a:pt x="7" y="11"/>
                  </a:lnTo>
                  <a:lnTo>
                    <a:pt x="5" y="13"/>
                  </a:lnTo>
                  <a:lnTo>
                    <a:pt x="3" y="11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3" name="Google Shape;973;p67"/>
            <p:cNvSpPr/>
            <p:nvPr/>
          </p:nvSpPr>
          <p:spPr>
            <a:xfrm>
              <a:off x="2493" y="2796"/>
              <a:ext cx="11" cy="9"/>
            </a:xfrm>
            <a:custGeom>
              <a:rect b="b" l="l" r="r" t="t"/>
              <a:pathLst>
                <a:path extrusionOk="0" h="9" w="11">
                  <a:moveTo>
                    <a:pt x="2" y="5"/>
                  </a:moveTo>
                  <a:lnTo>
                    <a:pt x="5" y="2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1" y="5"/>
                  </a:lnTo>
                  <a:lnTo>
                    <a:pt x="11" y="7"/>
                  </a:lnTo>
                  <a:lnTo>
                    <a:pt x="9" y="9"/>
                  </a:lnTo>
                  <a:lnTo>
                    <a:pt x="7" y="9"/>
                  </a:lnTo>
                  <a:lnTo>
                    <a:pt x="5" y="9"/>
                  </a:lnTo>
                  <a:lnTo>
                    <a:pt x="2" y="9"/>
                  </a:lnTo>
                  <a:lnTo>
                    <a:pt x="0" y="7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4" name="Google Shape;974;p67"/>
            <p:cNvSpPr/>
            <p:nvPr/>
          </p:nvSpPr>
          <p:spPr>
            <a:xfrm>
              <a:off x="2482" y="3566"/>
              <a:ext cx="13" cy="54"/>
            </a:xfrm>
            <a:custGeom>
              <a:rect b="b" l="l" r="r" t="t"/>
              <a:pathLst>
                <a:path extrusionOk="0" h="54" w="13">
                  <a:moveTo>
                    <a:pt x="0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11" y="9"/>
                  </a:lnTo>
                  <a:lnTo>
                    <a:pt x="13" y="25"/>
                  </a:lnTo>
                  <a:lnTo>
                    <a:pt x="11" y="40"/>
                  </a:lnTo>
                  <a:lnTo>
                    <a:pt x="11" y="54"/>
                  </a:lnTo>
                  <a:lnTo>
                    <a:pt x="9" y="54"/>
                  </a:lnTo>
                  <a:lnTo>
                    <a:pt x="7" y="54"/>
                  </a:lnTo>
                  <a:lnTo>
                    <a:pt x="4" y="54"/>
                  </a:lnTo>
                  <a:lnTo>
                    <a:pt x="2" y="54"/>
                  </a:lnTo>
                  <a:lnTo>
                    <a:pt x="2" y="40"/>
                  </a:lnTo>
                  <a:lnTo>
                    <a:pt x="2" y="27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5" name="Google Shape;975;p67"/>
            <p:cNvSpPr/>
            <p:nvPr/>
          </p:nvSpPr>
          <p:spPr>
            <a:xfrm>
              <a:off x="2522" y="2803"/>
              <a:ext cx="11" cy="13"/>
            </a:xfrm>
            <a:custGeom>
              <a:rect b="b" l="l" r="r" t="t"/>
              <a:pathLst>
                <a:path extrusionOk="0" h="13" w="11">
                  <a:moveTo>
                    <a:pt x="0" y="7"/>
                  </a:moveTo>
                  <a:lnTo>
                    <a:pt x="2" y="2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1" y="2"/>
                  </a:lnTo>
                  <a:lnTo>
                    <a:pt x="9" y="4"/>
                  </a:lnTo>
                  <a:lnTo>
                    <a:pt x="9" y="7"/>
                  </a:lnTo>
                  <a:lnTo>
                    <a:pt x="7" y="11"/>
                  </a:lnTo>
                  <a:lnTo>
                    <a:pt x="5" y="13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6" name="Google Shape;976;p67"/>
            <p:cNvSpPr/>
            <p:nvPr/>
          </p:nvSpPr>
          <p:spPr>
            <a:xfrm>
              <a:off x="2524" y="3414"/>
              <a:ext cx="14" cy="58"/>
            </a:xfrm>
            <a:custGeom>
              <a:rect b="b" l="l" r="r" t="t"/>
              <a:pathLst>
                <a:path extrusionOk="0" h="58" w="14">
                  <a:moveTo>
                    <a:pt x="0" y="41"/>
                  </a:moveTo>
                  <a:lnTo>
                    <a:pt x="0" y="27"/>
                  </a:lnTo>
                  <a:lnTo>
                    <a:pt x="0" y="12"/>
                  </a:lnTo>
                  <a:lnTo>
                    <a:pt x="5" y="0"/>
                  </a:lnTo>
                  <a:lnTo>
                    <a:pt x="14" y="5"/>
                  </a:lnTo>
                  <a:lnTo>
                    <a:pt x="14" y="16"/>
                  </a:lnTo>
                  <a:lnTo>
                    <a:pt x="14" y="29"/>
                  </a:lnTo>
                  <a:lnTo>
                    <a:pt x="11" y="43"/>
                  </a:lnTo>
                  <a:lnTo>
                    <a:pt x="11" y="58"/>
                  </a:lnTo>
                  <a:lnTo>
                    <a:pt x="9" y="58"/>
                  </a:lnTo>
                  <a:lnTo>
                    <a:pt x="7" y="58"/>
                  </a:lnTo>
                  <a:lnTo>
                    <a:pt x="5" y="58"/>
                  </a:lnTo>
                  <a:lnTo>
                    <a:pt x="3" y="58"/>
                  </a:lnTo>
                  <a:lnTo>
                    <a:pt x="3" y="54"/>
                  </a:lnTo>
                  <a:lnTo>
                    <a:pt x="3" y="49"/>
                  </a:lnTo>
                  <a:lnTo>
                    <a:pt x="3" y="45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7" name="Google Shape;977;p67"/>
            <p:cNvSpPr/>
            <p:nvPr/>
          </p:nvSpPr>
          <p:spPr>
            <a:xfrm>
              <a:off x="2544" y="2805"/>
              <a:ext cx="16" cy="27"/>
            </a:xfrm>
            <a:custGeom>
              <a:rect b="b" l="l" r="r" t="t"/>
              <a:pathLst>
                <a:path extrusionOk="0" h="27" w="16">
                  <a:moveTo>
                    <a:pt x="0" y="20"/>
                  </a:moveTo>
                  <a:lnTo>
                    <a:pt x="3" y="16"/>
                  </a:lnTo>
                  <a:lnTo>
                    <a:pt x="5" y="9"/>
                  </a:lnTo>
                  <a:lnTo>
                    <a:pt x="7" y="5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6" y="7"/>
                  </a:lnTo>
                  <a:lnTo>
                    <a:pt x="14" y="14"/>
                  </a:lnTo>
                  <a:lnTo>
                    <a:pt x="9" y="20"/>
                  </a:lnTo>
                  <a:lnTo>
                    <a:pt x="3" y="27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8" name="Google Shape;978;p67"/>
            <p:cNvSpPr/>
            <p:nvPr/>
          </p:nvSpPr>
          <p:spPr>
            <a:xfrm>
              <a:off x="2549" y="3729"/>
              <a:ext cx="18" cy="65"/>
            </a:xfrm>
            <a:custGeom>
              <a:rect b="b" l="l" r="r" t="t"/>
              <a:pathLst>
                <a:path extrusionOk="0" h="65" w="18">
                  <a:moveTo>
                    <a:pt x="0" y="5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13" y="9"/>
                  </a:lnTo>
                  <a:lnTo>
                    <a:pt x="18" y="27"/>
                  </a:lnTo>
                  <a:lnTo>
                    <a:pt x="18" y="45"/>
                  </a:lnTo>
                  <a:lnTo>
                    <a:pt x="15" y="63"/>
                  </a:lnTo>
                  <a:lnTo>
                    <a:pt x="13" y="65"/>
                  </a:lnTo>
                  <a:lnTo>
                    <a:pt x="11" y="65"/>
                  </a:lnTo>
                  <a:lnTo>
                    <a:pt x="7" y="65"/>
                  </a:lnTo>
                  <a:lnTo>
                    <a:pt x="4" y="40"/>
                  </a:lnTo>
                  <a:lnTo>
                    <a:pt x="2" y="25"/>
                  </a:lnTo>
                  <a:lnTo>
                    <a:pt x="2" y="1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79" name="Google Shape;979;p67"/>
            <p:cNvSpPr/>
            <p:nvPr/>
          </p:nvSpPr>
          <p:spPr>
            <a:xfrm>
              <a:off x="2591" y="3564"/>
              <a:ext cx="14" cy="56"/>
            </a:xfrm>
            <a:custGeom>
              <a:rect b="b" l="l" r="r" t="t"/>
              <a:pathLst>
                <a:path extrusionOk="0" h="56" w="14">
                  <a:moveTo>
                    <a:pt x="0" y="0"/>
                  </a:moveTo>
                  <a:lnTo>
                    <a:pt x="2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13"/>
                  </a:lnTo>
                  <a:lnTo>
                    <a:pt x="14" y="24"/>
                  </a:lnTo>
                  <a:lnTo>
                    <a:pt x="14" y="38"/>
                  </a:lnTo>
                  <a:lnTo>
                    <a:pt x="14" y="53"/>
                  </a:lnTo>
                  <a:lnTo>
                    <a:pt x="11" y="53"/>
                  </a:lnTo>
                  <a:lnTo>
                    <a:pt x="9" y="53"/>
                  </a:lnTo>
                  <a:lnTo>
                    <a:pt x="5" y="53"/>
                  </a:lnTo>
                  <a:lnTo>
                    <a:pt x="2" y="56"/>
                  </a:lnTo>
                  <a:lnTo>
                    <a:pt x="2" y="42"/>
                  </a:lnTo>
                  <a:lnTo>
                    <a:pt x="2" y="27"/>
                  </a:lnTo>
                  <a:lnTo>
                    <a:pt x="2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0" name="Google Shape;980;p67"/>
            <p:cNvSpPr/>
            <p:nvPr/>
          </p:nvSpPr>
          <p:spPr>
            <a:xfrm>
              <a:off x="2596" y="3412"/>
              <a:ext cx="11" cy="54"/>
            </a:xfrm>
            <a:custGeom>
              <a:rect b="b" l="l" r="r" t="t"/>
              <a:pathLst>
                <a:path extrusionOk="0" h="54" w="11">
                  <a:moveTo>
                    <a:pt x="0" y="0"/>
                  </a:moveTo>
                  <a:lnTo>
                    <a:pt x="2" y="0"/>
                  </a:lnTo>
                  <a:lnTo>
                    <a:pt x="6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29"/>
                  </a:lnTo>
                  <a:lnTo>
                    <a:pt x="11" y="43"/>
                  </a:lnTo>
                  <a:lnTo>
                    <a:pt x="11" y="49"/>
                  </a:lnTo>
                  <a:lnTo>
                    <a:pt x="11" y="54"/>
                  </a:lnTo>
                  <a:lnTo>
                    <a:pt x="9" y="54"/>
                  </a:lnTo>
                  <a:lnTo>
                    <a:pt x="6" y="54"/>
                  </a:lnTo>
                  <a:lnTo>
                    <a:pt x="2" y="54"/>
                  </a:lnTo>
                  <a:lnTo>
                    <a:pt x="0" y="54"/>
                  </a:lnTo>
                  <a:lnTo>
                    <a:pt x="0" y="40"/>
                  </a:lnTo>
                  <a:lnTo>
                    <a:pt x="0" y="27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1" name="Google Shape;981;p67"/>
            <p:cNvSpPr/>
            <p:nvPr/>
          </p:nvSpPr>
          <p:spPr>
            <a:xfrm>
              <a:off x="2620" y="2696"/>
              <a:ext cx="16" cy="13"/>
            </a:xfrm>
            <a:custGeom>
              <a:rect b="b" l="l" r="r" t="t"/>
              <a:pathLst>
                <a:path extrusionOk="0" h="13" w="16">
                  <a:moveTo>
                    <a:pt x="2" y="9"/>
                  </a:moveTo>
                  <a:lnTo>
                    <a:pt x="5" y="4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4" y="0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6" y="6"/>
                  </a:lnTo>
                  <a:lnTo>
                    <a:pt x="16" y="9"/>
                  </a:lnTo>
                  <a:lnTo>
                    <a:pt x="11" y="11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2" y="13"/>
                  </a:lnTo>
                  <a:lnTo>
                    <a:pt x="0" y="11"/>
                  </a:lnTo>
                  <a:lnTo>
                    <a:pt x="0" y="9"/>
                  </a:lnTo>
                  <a:lnTo>
                    <a:pt x="2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2" name="Google Shape;982;p67"/>
            <p:cNvSpPr/>
            <p:nvPr/>
          </p:nvSpPr>
          <p:spPr>
            <a:xfrm>
              <a:off x="2631" y="2923"/>
              <a:ext cx="154" cy="431"/>
            </a:xfrm>
            <a:custGeom>
              <a:rect b="b" l="l" r="r" t="t"/>
              <a:pathLst>
                <a:path extrusionOk="0" h="431" w="154">
                  <a:moveTo>
                    <a:pt x="0" y="52"/>
                  </a:moveTo>
                  <a:lnTo>
                    <a:pt x="12" y="45"/>
                  </a:lnTo>
                  <a:lnTo>
                    <a:pt x="20" y="41"/>
                  </a:lnTo>
                  <a:lnTo>
                    <a:pt x="32" y="36"/>
                  </a:lnTo>
                  <a:lnTo>
                    <a:pt x="47" y="27"/>
                  </a:lnTo>
                  <a:lnTo>
                    <a:pt x="38" y="25"/>
                  </a:lnTo>
                  <a:lnTo>
                    <a:pt x="27" y="27"/>
                  </a:lnTo>
                  <a:lnTo>
                    <a:pt x="16" y="34"/>
                  </a:lnTo>
                  <a:lnTo>
                    <a:pt x="5" y="38"/>
                  </a:lnTo>
                  <a:lnTo>
                    <a:pt x="5" y="36"/>
                  </a:lnTo>
                  <a:lnTo>
                    <a:pt x="3" y="36"/>
                  </a:lnTo>
                  <a:lnTo>
                    <a:pt x="20" y="20"/>
                  </a:lnTo>
                  <a:lnTo>
                    <a:pt x="38" y="9"/>
                  </a:lnTo>
                  <a:lnTo>
                    <a:pt x="56" y="3"/>
                  </a:lnTo>
                  <a:lnTo>
                    <a:pt x="76" y="0"/>
                  </a:lnTo>
                  <a:lnTo>
                    <a:pt x="94" y="0"/>
                  </a:lnTo>
                  <a:lnTo>
                    <a:pt x="114" y="5"/>
                  </a:lnTo>
                  <a:lnTo>
                    <a:pt x="132" y="14"/>
                  </a:lnTo>
                  <a:lnTo>
                    <a:pt x="148" y="25"/>
                  </a:lnTo>
                  <a:lnTo>
                    <a:pt x="148" y="27"/>
                  </a:lnTo>
                  <a:lnTo>
                    <a:pt x="148" y="29"/>
                  </a:lnTo>
                  <a:lnTo>
                    <a:pt x="148" y="32"/>
                  </a:lnTo>
                  <a:lnTo>
                    <a:pt x="139" y="27"/>
                  </a:lnTo>
                  <a:lnTo>
                    <a:pt x="134" y="25"/>
                  </a:lnTo>
                  <a:lnTo>
                    <a:pt x="130" y="25"/>
                  </a:lnTo>
                  <a:lnTo>
                    <a:pt x="125" y="23"/>
                  </a:lnTo>
                  <a:lnTo>
                    <a:pt x="130" y="29"/>
                  </a:lnTo>
                  <a:lnTo>
                    <a:pt x="136" y="38"/>
                  </a:lnTo>
                  <a:lnTo>
                    <a:pt x="148" y="43"/>
                  </a:lnTo>
                  <a:lnTo>
                    <a:pt x="154" y="47"/>
                  </a:lnTo>
                  <a:lnTo>
                    <a:pt x="154" y="52"/>
                  </a:lnTo>
                  <a:lnTo>
                    <a:pt x="154" y="56"/>
                  </a:lnTo>
                  <a:lnTo>
                    <a:pt x="152" y="58"/>
                  </a:lnTo>
                  <a:lnTo>
                    <a:pt x="148" y="54"/>
                  </a:lnTo>
                  <a:lnTo>
                    <a:pt x="141" y="49"/>
                  </a:lnTo>
                  <a:lnTo>
                    <a:pt x="134" y="47"/>
                  </a:lnTo>
                  <a:lnTo>
                    <a:pt x="128" y="49"/>
                  </a:lnTo>
                  <a:lnTo>
                    <a:pt x="128" y="52"/>
                  </a:lnTo>
                  <a:lnTo>
                    <a:pt x="128" y="54"/>
                  </a:lnTo>
                  <a:lnTo>
                    <a:pt x="132" y="58"/>
                  </a:lnTo>
                  <a:lnTo>
                    <a:pt x="139" y="61"/>
                  </a:lnTo>
                  <a:lnTo>
                    <a:pt x="145" y="65"/>
                  </a:lnTo>
                  <a:lnTo>
                    <a:pt x="152" y="70"/>
                  </a:lnTo>
                  <a:lnTo>
                    <a:pt x="152" y="72"/>
                  </a:lnTo>
                  <a:lnTo>
                    <a:pt x="152" y="74"/>
                  </a:lnTo>
                  <a:lnTo>
                    <a:pt x="152" y="79"/>
                  </a:lnTo>
                  <a:lnTo>
                    <a:pt x="152" y="81"/>
                  </a:lnTo>
                  <a:lnTo>
                    <a:pt x="139" y="76"/>
                  </a:lnTo>
                  <a:lnTo>
                    <a:pt x="130" y="74"/>
                  </a:lnTo>
                  <a:lnTo>
                    <a:pt x="125" y="74"/>
                  </a:lnTo>
                  <a:lnTo>
                    <a:pt x="123" y="74"/>
                  </a:lnTo>
                  <a:lnTo>
                    <a:pt x="121" y="74"/>
                  </a:lnTo>
                  <a:lnTo>
                    <a:pt x="121" y="76"/>
                  </a:lnTo>
                  <a:lnTo>
                    <a:pt x="132" y="81"/>
                  </a:lnTo>
                  <a:lnTo>
                    <a:pt x="141" y="87"/>
                  </a:lnTo>
                  <a:lnTo>
                    <a:pt x="148" y="94"/>
                  </a:lnTo>
                  <a:lnTo>
                    <a:pt x="148" y="105"/>
                  </a:lnTo>
                  <a:lnTo>
                    <a:pt x="141" y="105"/>
                  </a:lnTo>
                  <a:lnTo>
                    <a:pt x="136" y="103"/>
                  </a:lnTo>
                  <a:lnTo>
                    <a:pt x="130" y="103"/>
                  </a:lnTo>
                  <a:lnTo>
                    <a:pt x="125" y="101"/>
                  </a:lnTo>
                  <a:lnTo>
                    <a:pt x="123" y="103"/>
                  </a:lnTo>
                  <a:lnTo>
                    <a:pt x="128" y="108"/>
                  </a:lnTo>
                  <a:lnTo>
                    <a:pt x="132" y="112"/>
                  </a:lnTo>
                  <a:lnTo>
                    <a:pt x="136" y="114"/>
                  </a:lnTo>
                  <a:lnTo>
                    <a:pt x="143" y="119"/>
                  </a:lnTo>
                  <a:lnTo>
                    <a:pt x="145" y="121"/>
                  </a:lnTo>
                  <a:lnTo>
                    <a:pt x="145" y="125"/>
                  </a:lnTo>
                  <a:lnTo>
                    <a:pt x="145" y="128"/>
                  </a:lnTo>
                  <a:lnTo>
                    <a:pt x="145" y="132"/>
                  </a:lnTo>
                  <a:lnTo>
                    <a:pt x="139" y="130"/>
                  </a:lnTo>
                  <a:lnTo>
                    <a:pt x="132" y="128"/>
                  </a:lnTo>
                  <a:lnTo>
                    <a:pt x="125" y="125"/>
                  </a:lnTo>
                  <a:lnTo>
                    <a:pt x="119" y="123"/>
                  </a:lnTo>
                  <a:lnTo>
                    <a:pt x="119" y="125"/>
                  </a:lnTo>
                  <a:lnTo>
                    <a:pt x="119" y="128"/>
                  </a:lnTo>
                  <a:lnTo>
                    <a:pt x="119" y="130"/>
                  </a:lnTo>
                  <a:lnTo>
                    <a:pt x="116" y="132"/>
                  </a:lnTo>
                  <a:lnTo>
                    <a:pt x="123" y="134"/>
                  </a:lnTo>
                  <a:lnTo>
                    <a:pt x="130" y="137"/>
                  </a:lnTo>
                  <a:lnTo>
                    <a:pt x="136" y="139"/>
                  </a:lnTo>
                  <a:lnTo>
                    <a:pt x="143" y="141"/>
                  </a:lnTo>
                  <a:lnTo>
                    <a:pt x="143" y="145"/>
                  </a:lnTo>
                  <a:lnTo>
                    <a:pt x="143" y="150"/>
                  </a:lnTo>
                  <a:lnTo>
                    <a:pt x="143" y="152"/>
                  </a:lnTo>
                  <a:lnTo>
                    <a:pt x="143" y="157"/>
                  </a:lnTo>
                  <a:lnTo>
                    <a:pt x="139" y="157"/>
                  </a:lnTo>
                  <a:lnTo>
                    <a:pt x="132" y="157"/>
                  </a:lnTo>
                  <a:lnTo>
                    <a:pt x="125" y="157"/>
                  </a:lnTo>
                  <a:lnTo>
                    <a:pt x="114" y="154"/>
                  </a:lnTo>
                  <a:lnTo>
                    <a:pt x="116" y="157"/>
                  </a:lnTo>
                  <a:lnTo>
                    <a:pt x="116" y="159"/>
                  </a:lnTo>
                  <a:lnTo>
                    <a:pt x="123" y="161"/>
                  </a:lnTo>
                  <a:lnTo>
                    <a:pt x="128" y="163"/>
                  </a:lnTo>
                  <a:lnTo>
                    <a:pt x="134" y="168"/>
                  </a:lnTo>
                  <a:lnTo>
                    <a:pt x="139" y="170"/>
                  </a:lnTo>
                  <a:lnTo>
                    <a:pt x="139" y="172"/>
                  </a:lnTo>
                  <a:lnTo>
                    <a:pt x="141" y="177"/>
                  </a:lnTo>
                  <a:lnTo>
                    <a:pt x="141" y="179"/>
                  </a:lnTo>
                  <a:lnTo>
                    <a:pt x="141" y="183"/>
                  </a:lnTo>
                  <a:lnTo>
                    <a:pt x="132" y="181"/>
                  </a:lnTo>
                  <a:lnTo>
                    <a:pt x="125" y="181"/>
                  </a:lnTo>
                  <a:lnTo>
                    <a:pt x="121" y="181"/>
                  </a:lnTo>
                  <a:lnTo>
                    <a:pt x="116" y="181"/>
                  </a:lnTo>
                  <a:lnTo>
                    <a:pt x="114" y="181"/>
                  </a:lnTo>
                  <a:lnTo>
                    <a:pt x="114" y="183"/>
                  </a:lnTo>
                  <a:lnTo>
                    <a:pt x="116" y="186"/>
                  </a:lnTo>
                  <a:lnTo>
                    <a:pt x="121" y="188"/>
                  </a:lnTo>
                  <a:lnTo>
                    <a:pt x="125" y="190"/>
                  </a:lnTo>
                  <a:lnTo>
                    <a:pt x="136" y="195"/>
                  </a:lnTo>
                  <a:lnTo>
                    <a:pt x="139" y="197"/>
                  </a:lnTo>
                  <a:lnTo>
                    <a:pt x="139" y="201"/>
                  </a:lnTo>
                  <a:lnTo>
                    <a:pt x="139" y="203"/>
                  </a:lnTo>
                  <a:lnTo>
                    <a:pt x="139" y="208"/>
                  </a:lnTo>
                  <a:lnTo>
                    <a:pt x="132" y="208"/>
                  </a:lnTo>
                  <a:lnTo>
                    <a:pt x="125" y="206"/>
                  </a:lnTo>
                  <a:lnTo>
                    <a:pt x="119" y="206"/>
                  </a:lnTo>
                  <a:lnTo>
                    <a:pt x="114" y="206"/>
                  </a:lnTo>
                  <a:lnTo>
                    <a:pt x="116" y="210"/>
                  </a:lnTo>
                  <a:lnTo>
                    <a:pt x="121" y="215"/>
                  </a:lnTo>
                  <a:lnTo>
                    <a:pt x="128" y="217"/>
                  </a:lnTo>
                  <a:lnTo>
                    <a:pt x="134" y="219"/>
                  </a:lnTo>
                  <a:lnTo>
                    <a:pt x="134" y="224"/>
                  </a:lnTo>
                  <a:lnTo>
                    <a:pt x="134" y="228"/>
                  </a:lnTo>
                  <a:lnTo>
                    <a:pt x="134" y="235"/>
                  </a:lnTo>
                  <a:lnTo>
                    <a:pt x="134" y="239"/>
                  </a:lnTo>
                  <a:lnTo>
                    <a:pt x="128" y="237"/>
                  </a:lnTo>
                  <a:lnTo>
                    <a:pt x="123" y="237"/>
                  </a:lnTo>
                  <a:lnTo>
                    <a:pt x="119" y="237"/>
                  </a:lnTo>
                  <a:lnTo>
                    <a:pt x="110" y="237"/>
                  </a:lnTo>
                  <a:lnTo>
                    <a:pt x="112" y="239"/>
                  </a:lnTo>
                  <a:lnTo>
                    <a:pt x="112" y="241"/>
                  </a:lnTo>
                  <a:lnTo>
                    <a:pt x="112" y="244"/>
                  </a:lnTo>
                  <a:lnTo>
                    <a:pt x="116" y="246"/>
                  </a:lnTo>
                  <a:lnTo>
                    <a:pt x="123" y="246"/>
                  </a:lnTo>
                  <a:lnTo>
                    <a:pt x="128" y="248"/>
                  </a:lnTo>
                  <a:lnTo>
                    <a:pt x="132" y="250"/>
                  </a:lnTo>
                  <a:lnTo>
                    <a:pt x="132" y="255"/>
                  </a:lnTo>
                  <a:lnTo>
                    <a:pt x="132" y="257"/>
                  </a:lnTo>
                  <a:lnTo>
                    <a:pt x="132" y="262"/>
                  </a:lnTo>
                  <a:lnTo>
                    <a:pt x="132" y="266"/>
                  </a:lnTo>
                  <a:lnTo>
                    <a:pt x="128" y="266"/>
                  </a:lnTo>
                  <a:lnTo>
                    <a:pt x="123" y="266"/>
                  </a:lnTo>
                  <a:lnTo>
                    <a:pt x="119" y="266"/>
                  </a:lnTo>
                  <a:lnTo>
                    <a:pt x="114" y="264"/>
                  </a:lnTo>
                  <a:lnTo>
                    <a:pt x="116" y="268"/>
                  </a:lnTo>
                  <a:lnTo>
                    <a:pt x="121" y="273"/>
                  </a:lnTo>
                  <a:lnTo>
                    <a:pt x="128" y="275"/>
                  </a:lnTo>
                  <a:lnTo>
                    <a:pt x="132" y="277"/>
                  </a:lnTo>
                  <a:lnTo>
                    <a:pt x="132" y="282"/>
                  </a:lnTo>
                  <a:lnTo>
                    <a:pt x="132" y="286"/>
                  </a:lnTo>
                  <a:lnTo>
                    <a:pt x="130" y="291"/>
                  </a:lnTo>
                  <a:lnTo>
                    <a:pt x="130" y="295"/>
                  </a:lnTo>
                  <a:lnTo>
                    <a:pt x="125" y="293"/>
                  </a:lnTo>
                  <a:lnTo>
                    <a:pt x="119" y="291"/>
                  </a:lnTo>
                  <a:lnTo>
                    <a:pt x="112" y="291"/>
                  </a:lnTo>
                  <a:lnTo>
                    <a:pt x="105" y="288"/>
                  </a:lnTo>
                  <a:lnTo>
                    <a:pt x="105" y="291"/>
                  </a:lnTo>
                  <a:lnTo>
                    <a:pt x="105" y="293"/>
                  </a:lnTo>
                  <a:lnTo>
                    <a:pt x="105" y="295"/>
                  </a:lnTo>
                  <a:lnTo>
                    <a:pt x="105" y="297"/>
                  </a:lnTo>
                  <a:lnTo>
                    <a:pt x="112" y="299"/>
                  </a:lnTo>
                  <a:lnTo>
                    <a:pt x="119" y="302"/>
                  </a:lnTo>
                  <a:lnTo>
                    <a:pt x="125" y="304"/>
                  </a:lnTo>
                  <a:lnTo>
                    <a:pt x="130" y="306"/>
                  </a:lnTo>
                  <a:lnTo>
                    <a:pt x="130" y="311"/>
                  </a:lnTo>
                  <a:lnTo>
                    <a:pt x="130" y="313"/>
                  </a:lnTo>
                  <a:lnTo>
                    <a:pt x="130" y="317"/>
                  </a:lnTo>
                  <a:lnTo>
                    <a:pt x="130" y="322"/>
                  </a:lnTo>
                  <a:lnTo>
                    <a:pt x="123" y="320"/>
                  </a:lnTo>
                  <a:lnTo>
                    <a:pt x="116" y="317"/>
                  </a:lnTo>
                  <a:lnTo>
                    <a:pt x="107" y="315"/>
                  </a:lnTo>
                  <a:lnTo>
                    <a:pt x="96" y="315"/>
                  </a:lnTo>
                  <a:lnTo>
                    <a:pt x="96" y="317"/>
                  </a:lnTo>
                  <a:lnTo>
                    <a:pt x="103" y="324"/>
                  </a:lnTo>
                  <a:lnTo>
                    <a:pt x="112" y="328"/>
                  </a:lnTo>
                  <a:lnTo>
                    <a:pt x="123" y="331"/>
                  </a:lnTo>
                  <a:lnTo>
                    <a:pt x="130" y="335"/>
                  </a:lnTo>
                  <a:lnTo>
                    <a:pt x="130" y="337"/>
                  </a:lnTo>
                  <a:lnTo>
                    <a:pt x="130" y="342"/>
                  </a:lnTo>
                  <a:lnTo>
                    <a:pt x="130" y="344"/>
                  </a:lnTo>
                  <a:lnTo>
                    <a:pt x="128" y="349"/>
                  </a:lnTo>
                  <a:lnTo>
                    <a:pt x="125" y="349"/>
                  </a:lnTo>
                  <a:lnTo>
                    <a:pt x="121" y="346"/>
                  </a:lnTo>
                  <a:lnTo>
                    <a:pt x="112" y="346"/>
                  </a:lnTo>
                  <a:lnTo>
                    <a:pt x="99" y="346"/>
                  </a:lnTo>
                  <a:lnTo>
                    <a:pt x="99" y="349"/>
                  </a:lnTo>
                  <a:lnTo>
                    <a:pt x="101" y="349"/>
                  </a:lnTo>
                  <a:lnTo>
                    <a:pt x="101" y="351"/>
                  </a:lnTo>
                  <a:lnTo>
                    <a:pt x="101" y="353"/>
                  </a:lnTo>
                  <a:lnTo>
                    <a:pt x="107" y="355"/>
                  </a:lnTo>
                  <a:lnTo>
                    <a:pt x="114" y="355"/>
                  </a:lnTo>
                  <a:lnTo>
                    <a:pt x="121" y="357"/>
                  </a:lnTo>
                  <a:lnTo>
                    <a:pt x="125" y="360"/>
                  </a:lnTo>
                  <a:lnTo>
                    <a:pt x="128" y="364"/>
                  </a:lnTo>
                  <a:lnTo>
                    <a:pt x="128" y="369"/>
                  </a:lnTo>
                  <a:lnTo>
                    <a:pt x="128" y="371"/>
                  </a:lnTo>
                  <a:lnTo>
                    <a:pt x="128" y="375"/>
                  </a:lnTo>
                  <a:lnTo>
                    <a:pt x="119" y="373"/>
                  </a:lnTo>
                  <a:lnTo>
                    <a:pt x="114" y="373"/>
                  </a:lnTo>
                  <a:lnTo>
                    <a:pt x="110" y="373"/>
                  </a:lnTo>
                  <a:lnTo>
                    <a:pt x="101" y="373"/>
                  </a:lnTo>
                  <a:lnTo>
                    <a:pt x="105" y="378"/>
                  </a:lnTo>
                  <a:lnTo>
                    <a:pt x="112" y="382"/>
                  </a:lnTo>
                  <a:lnTo>
                    <a:pt x="121" y="384"/>
                  </a:lnTo>
                  <a:lnTo>
                    <a:pt x="128" y="386"/>
                  </a:lnTo>
                  <a:lnTo>
                    <a:pt x="128" y="391"/>
                  </a:lnTo>
                  <a:lnTo>
                    <a:pt x="128" y="395"/>
                  </a:lnTo>
                  <a:lnTo>
                    <a:pt x="128" y="400"/>
                  </a:lnTo>
                  <a:lnTo>
                    <a:pt x="128" y="404"/>
                  </a:lnTo>
                  <a:lnTo>
                    <a:pt x="125" y="404"/>
                  </a:lnTo>
                  <a:lnTo>
                    <a:pt x="123" y="404"/>
                  </a:lnTo>
                  <a:lnTo>
                    <a:pt x="114" y="402"/>
                  </a:lnTo>
                  <a:lnTo>
                    <a:pt x="96" y="400"/>
                  </a:lnTo>
                  <a:lnTo>
                    <a:pt x="101" y="407"/>
                  </a:lnTo>
                  <a:lnTo>
                    <a:pt x="110" y="411"/>
                  </a:lnTo>
                  <a:lnTo>
                    <a:pt x="119" y="413"/>
                  </a:lnTo>
                  <a:lnTo>
                    <a:pt x="125" y="416"/>
                  </a:lnTo>
                  <a:lnTo>
                    <a:pt x="128" y="418"/>
                  </a:lnTo>
                  <a:lnTo>
                    <a:pt x="128" y="420"/>
                  </a:lnTo>
                  <a:lnTo>
                    <a:pt x="128" y="424"/>
                  </a:lnTo>
                  <a:lnTo>
                    <a:pt x="128" y="427"/>
                  </a:lnTo>
                  <a:lnTo>
                    <a:pt x="96" y="429"/>
                  </a:lnTo>
                  <a:lnTo>
                    <a:pt x="74" y="429"/>
                  </a:lnTo>
                  <a:lnTo>
                    <a:pt x="56" y="429"/>
                  </a:lnTo>
                  <a:lnTo>
                    <a:pt x="45" y="431"/>
                  </a:lnTo>
                  <a:lnTo>
                    <a:pt x="36" y="431"/>
                  </a:lnTo>
                  <a:lnTo>
                    <a:pt x="32" y="431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23" y="427"/>
                  </a:lnTo>
                  <a:lnTo>
                    <a:pt x="23" y="424"/>
                  </a:lnTo>
                  <a:lnTo>
                    <a:pt x="23" y="422"/>
                  </a:lnTo>
                  <a:lnTo>
                    <a:pt x="32" y="418"/>
                  </a:lnTo>
                  <a:lnTo>
                    <a:pt x="38" y="413"/>
                  </a:lnTo>
                  <a:lnTo>
                    <a:pt x="45" y="411"/>
                  </a:lnTo>
                  <a:lnTo>
                    <a:pt x="47" y="407"/>
                  </a:lnTo>
                  <a:lnTo>
                    <a:pt x="41" y="407"/>
                  </a:lnTo>
                  <a:lnTo>
                    <a:pt x="34" y="407"/>
                  </a:lnTo>
                  <a:lnTo>
                    <a:pt x="27" y="407"/>
                  </a:lnTo>
                  <a:lnTo>
                    <a:pt x="23" y="407"/>
                  </a:lnTo>
                  <a:lnTo>
                    <a:pt x="23" y="404"/>
                  </a:lnTo>
                  <a:lnTo>
                    <a:pt x="23" y="402"/>
                  </a:lnTo>
                  <a:lnTo>
                    <a:pt x="23" y="400"/>
                  </a:lnTo>
                  <a:lnTo>
                    <a:pt x="23" y="398"/>
                  </a:lnTo>
                  <a:lnTo>
                    <a:pt x="27" y="393"/>
                  </a:lnTo>
                  <a:lnTo>
                    <a:pt x="32" y="391"/>
                  </a:lnTo>
                  <a:lnTo>
                    <a:pt x="38" y="389"/>
                  </a:lnTo>
                  <a:lnTo>
                    <a:pt x="47" y="386"/>
                  </a:lnTo>
                  <a:lnTo>
                    <a:pt x="47" y="384"/>
                  </a:lnTo>
                  <a:lnTo>
                    <a:pt x="47" y="382"/>
                  </a:lnTo>
                  <a:lnTo>
                    <a:pt x="47" y="380"/>
                  </a:lnTo>
                  <a:lnTo>
                    <a:pt x="43" y="380"/>
                  </a:lnTo>
                  <a:lnTo>
                    <a:pt x="38" y="380"/>
                  </a:lnTo>
                  <a:lnTo>
                    <a:pt x="32" y="382"/>
                  </a:lnTo>
                  <a:lnTo>
                    <a:pt x="20" y="384"/>
                  </a:lnTo>
                  <a:lnTo>
                    <a:pt x="20" y="382"/>
                  </a:lnTo>
                  <a:lnTo>
                    <a:pt x="20" y="378"/>
                  </a:lnTo>
                  <a:lnTo>
                    <a:pt x="20" y="375"/>
                  </a:lnTo>
                  <a:lnTo>
                    <a:pt x="18" y="373"/>
                  </a:lnTo>
                  <a:lnTo>
                    <a:pt x="32" y="366"/>
                  </a:lnTo>
                  <a:lnTo>
                    <a:pt x="38" y="362"/>
                  </a:lnTo>
                  <a:lnTo>
                    <a:pt x="43" y="360"/>
                  </a:lnTo>
                  <a:lnTo>
                    <a:pt x="47" y="357"/>
                  </a:lnTo>
                  <a:lnTo>
                    <a:pt x="49" y="355"/>
                  </a:lnTo>
                  <a:lnTo>
                    <a:pt x="49" y="353"/>
                  </a:lnTo>
                  <a:lnTo>
                    <a:pt x="43" y="353"/>
                  </a:lnTo>
                  <a:lnTo>
                    <a:pt x="36" y="355"/>
                  </a:lnTo>
                  <a:lnTo>
                    <a:pt x="27" y="357"/>
                  </a:lnTo>
                  <a:lnTo>
                    <a:pt x="20" y="357"/>
                  </a:lnTo>
                  <a:lnTo>
                    <a:pt x="20" y="353"/>
                  </a:lnTo>
                  <a:lnTo>
                    <a:pt x="20" y="351"/>
                  </a:lnTo>
                  <a:lnTo>
                    <a:pt x="20" y="346"/>
                  </a:lnTo>
                  <a:lnTo>
                    <a:pt x="20" y="344"/>
                  </a:lnTo>
                  <a:lnTo>
                    <a:pt x="38" y="337"/>
                  </a:lnTo>
                  <a:lnTo>
                    <a:pt x="47" y="333"/>
                  </a:lnTo>
                  <a:lnTo>
                    <a:pt x="49" y="333"/>
                  </a:lnTo>
                  <a:lnTo>
                    <a:pt x="52" y="331"/>
                  </a:lnTo>
                  <a:lnTo>
                    <a:pt x="49" y="328"/>
                  </a:lnTo>
                  <a:lnTo>
                    <a:pt x="47" y="326"/>
                  </a:lnTo>
                  <a:lnTo>
                    <a:pt x="38" y="328"/>
                  </a:lnTo>
                  <a:lnTo>
                    <a:pt x="29" y="328"/>
                  </a:lnTo>
                  <a:lnTo>
                    <a:pt x="23" y="331"/>
                  </a:lnTo>
                  <a:lnTo>
                    <a:pt x="18" y="331"/>
                  </a:lnTo>
                  <a:lnTo>
                    <a:pt x="18" y="326"/>
                  </a:lnTo>
                  <a:lnTo>
                    <a:pt x="18" y="324"/>
                  </a:lnTo>
                  <a:lnTo>
                    <a:pt x="16" y="320"/>
                  </a:lnTo>
                  <a:lnTo>
                    <a:pt x="16" y="317"/>
                  </a:lnTo>
                  <a:lnTo>
                    <a:pt x="23" y="313"/>
                  </a:lnTo>
                  <a:lnTo>
                    <a:pt x="27" y="308"/>
                  </a:lnTo>
                  <a:lnTo>
                    <a:pt x="32" y="306"/>
                  </a:lnTo>
                  <a:lnTo>
                    <a:pt x="38" y="304"/>
                  </a:lnTo>
                  <a:lnTo>
                    <a:pt x="38" y="302"/>
                  </a:lnTo>
                  <a:lnTo>
                    <a:pt x="38" y="299"/>
                  </a:lnTo>
                  <a:lnTo>
                    <a:pt x="36" y="297"/>
                  </a:lnTo>
                  <a:lnTo>
                    <a:pt x="29" y="297"/>
                  </a:lnTo>
                  <a:lnTo>
                    <a:pt x="25" y="299"/>
                  </a:lnTo>
                  <a:lnTo>
                    <a:pt x="20" y="299"/>
                  </a:lnTo>
                  <a:lnTo>
                    <a:pt x="16" y="299"/>
                  </a:lnTo>
                  <a:lnTo>
                    <a:pt x="18" y="295"/>
                  </a:lnTo>
                  <a:lnTo>
                    <a:pt x="18" y="293"/>
                  </a:lnTo>
                  <a:lnTo>
                    <a:pt x="18" y="288"/>
                  </a:lnTo>
                  <a:lnTo>
                    <a:pt x="18" y="286"/>
                  </a:lnTo>
                  <a:lnTo>
                    <a:pt x="27" y="282"/>
                  </a:lnTo>
                  <a:lnTo>
                    <a:pt x="32" y="279"/>
                  </a:lnTo>
                  <a:lnTo>
                    <a:pt x="34" y="279"/>
                  </a:lnTo>
                  <a:lnTo>
                    <a:pt x="38" y="277"/>
                  </a:lnTo>
                  <a:lnTo>
                    <a:pt x="38" y="275"/>
                  </a:lnTo>
                  <a:lnTo>
                    <a:pt x="38" y="273"/>
                  </a:lnTo>
                  <a:lnTo>
                    <a:pt x="38" y="270"/>
                  </a:lnTo>
                  <a:lnTo>
                    <a:pt x="38" y="268"/>
                  </a:lnTo>
                  <a:lnTo>
                    <a:pt x="34" y="270"/>
                  </a:lnTo>
                  <a:lnTo>
                    <a:pt x="27" y="270"/>
                  </a:lnTo>
                  <a:lnTo>
                    <a:pt x="20" y="270"/>
                  </a:lnTo>
                  <a:lnTo>
                    <a:pt x="16" y="273"/>
                  </a:lnTo>
                  <a:lnTo>
                    <a:pt x="16" y="270"/>
                  </a:lnTo>
                  <a:lnTo>
                    <a:pt x="16" y="268"/>
                  </a:lnTo>
                  <a:lnTo>
                    <a:pt x="16" y="266"/>
                  </a:lnTo>
                  <a:lnTo>
                    <a:pt x="25" y="262"/>
                  </a:lnTo>
                  <a:lnTo>
                    <a:pt x="34" y="259"/>
                  </a:lnTo>
                  <a:lnTo>
                    <a:pt x="41" y="255"/>
                  </a:lnTo>
                  <a:lnTo>
                    <a:pt x="49" y="250"/>
                  </a:lnTo>
                  <a:lnTo>
                    <a:pt x="47" y="250"/>
                  </a:lnTo>
                  <a:lnTo>
                    <a:pt x="45" y="248"/>
                  </a:lnTo>
                  <a:lnTo>
                    <a:pt x="38" y="250"/>
                  </a:lnTo>
                  <a:lnTo>
                    <a:pt x="32" y="250"/>
                  </a:lnTo>
                  <a:lnTo>
                    <a:pt x="25" y="250"/>
                  </a:lnTo>
                  <a:lnTo>
                    <a:pt x="16" y="253"/>
                  </a:lnTo>
                  <a:lnTo>
                    <a:pt x="16" y="250"/>
                  </a:lnTo>
                  <a:lnTo>
                    <a:pt x="16" y="248"/>
                  </a:lnTo>
                  <a:lnTo>
                    <a:pt x="16" y="244"/>
                  </a:lnTo>
                  <a:lnTo>
                    <a:pt x="16" y="241"/>
                  </a:lnTo>
                  <a:lnTo>
                    <a:pt x="23" y="239"/>
                  </a:lnTo>
                  <a:lnTo>
                    <a:pt x="29" y="235"/>
                  </a:lnTo>
                  <a:lnTo>
                    <a:pt x="36" y="232"/>
                  </a:lnTo>
                  <a:lnTo>
                    <a:pt x="43" y="230"/>
                  </a:lnTo>
                  <a:lnTo>
                    <a:pt x="43" y="228"/>
                  </a:lnTo>
                  <a:lnTo>
                    <a:pt x="43" y="226"/>
                  </a:lnTo>
                  <a:lnTo>
                    <a:pt x="43" y="224"/>
                  </a:lnTo>
                  <a:lnTo>
                    <a:pt x="38" y="224"/>
                  </a:lnTo>
                  <a:lnTo>
                    <a:pt x="29" y="226"/>
                  </a:lnTo>
                  <a:lnTo>
                    <a:pt x="20" y="228"/>
                  </a:lnTo>
                  <a:lnTo>
                    <a:pt x="14" y="226"/>
                  </a:lnTo>
                  <a:lnTo>
                    <a:pt x="14" y="221"/>
                  </a:lnTo>
                  <a:lnTo>
                    <a:pt x="14" y="219"/>
                  </a:lnTo>
                  <a:lnTo>
                    <a:pt x="14" y="215"/>
                  </a:lnTo>
                  <a:lnTo>
                    <a:pt x="14" y="212"/>
                  </a:lnTo>
                  <a:lnTo>
                    <a:pt x="20" y="208"/>
                  </a:lnTo>
                  <a:lnTo>
                    <a:pt x="25" y="206"/>
                  </a:lnTo>
                  <a:lnTo>
                    <a:pt x="29" y="203"/>
                  </a:lnTo>
                  <a:lnTo>
                    <a:pt x="36" y="201"/>
                  </a:lnTo>
                  <a:lnTo>
                    <a:pt x="36" y="199"/>
                  </a:lnTo>
                  <a:lnTo>
                    <a:pt x="36" y="197"/>
                  </a:lnTo>
                  <a:lnTo>
                    <a:pt x="32" y="197"/>
                  </a:lnTo>
                  <a:lnTo>
                    <a:pt x="25" y="197"/>
                  </a:lnTo>
                  <a:lnTo>
                    <a:pt x="20" y="197"/>
                  </a:lnTo>
                  <a:lnTo>
                    <a:pt x="14" y="199"/>
                  </a:lnTo>
                  <a:lnTo>
                    <a:pt x="14" y="190"/>
                  </a:lnTo>
                  <a:lnTo>
                    <a:pt x="23" y="186"/>
                  </a:lnTo>
                  <a:lnTo>
                    <a:pt x="34" y="181"/>
                  </a:lnTo>
                  <a:lnTo>
                    <a:pt x="41" y="179"/>
                  </a:lnTo>
                  <a:lnTo>
                    <a:pt x="38" y="179"/>
                  </a:lnTo>
                  <a:lnTo>
                    <a:pt x="38" y="177"/>
                  </a:lnTo>
                  <a:lnTo>
                    <a:pt x="36" y="174"/>
                  </a:lnTo>
                  <a:lnTo>
                    <a:pt x="29" y="177"/>
                  </a:lnTo>
                  <a:lnTo>
                    <a:pt x="25" y="177"/>
                  </a:lnTo>
                  <a:lnTo>
                    <a:pt x="18" y="177"/>
                  </a:lnTo>
                  <a:lnTo>
                    <a:pt x="14" y="179"/>
                  </a:lnTo>
                  <a:lnTo>
                    <a:pt x="14" y="174"/>
                  </a:lnTo>
                  <a:lnTo>
                    <a:pt x="14" y="172"/>
                  </a:lnTo>
                  <a:lnTo>
                    <a:pt x="14" y="168"/>
                  </a:lnTo>
                  <a:lnTo>
                    <a:pt x="14" y="166"/>
                  </a:lnTo>
                  <a:lnTo>
                    <a:pt x="18" y="161"/>
                  </a:lnTo>
                  <a:lnTo>
                    <a:pt x="23" y="159"/>
                  </a:lnTo>
                  <a:lnTo>
                    <a:pt x="29" y="157"/>
                  </a:lnTo>
                  <a:lnTo>
                    <a:pt x="38" y="154"/>
                  </a:lnTo>
                  <a:lnTo>
                    <a:pt x="38" y="152"/>
                  </a:lnTo>
                  <a:lnTo>
                    <a:pt x="38" y="150"/>
                  </a:lnTo>
                  <a:lnTo>
                    <a:pt x="38" y="148"/>
                  </a:lnTo>
                  <a:lnTo>
                    <a:pt x="34" y="148"/>
                  </a:lnTo>
                  <a:lnTo>
                    <a:pt x="27" y="150"/>
                  </a:lnTo>
                  <a:lnTo>
                    <a:pt x="18" y="152"/>
                  </a:lnTo>
                  <a:lnTo>
                    <a:pt x="9" y="154"/>
                  </a:lnTo>
                  <a:lnTo>
                    <a:pt x="12" y="143"/>
                  </a:lnTo>
                  <a:lnTo>
                    <a:pt x="20" y="137"/>
                  </a:lnTo>
                  <a:lnTo>
                    <a:pt x="29" y="132"/>
                  </a:lnTo>
                  <a:lnTo>
                    <a:pt x="38" y="130"/>
                  </a:lnTo>
                  <a:lnTo>
                    <a:pt x="38" y="128"/>
                  </a:lnTo>
                  <a:lnTo>
                    <a:pt x="38" y="125"/>
                  </a:lnTo>
                  <a:lnTo>
                    <a:pt x="32" y="125"/>
                  </a:lnTo>
                  <a:lnTo>
                    <a:pt x="25" y="128"/>
                  </a:lnTo>
                  <a:lnTo>
                    <a:pt x="16" y="128"/>
                  </a:lnTo>
                  <a:lnTo>
                    <a:pt x="9" y="130"/>
                  </a:lnTo>
                  <a:lnTo>
                    <a:pt x="9" y="125"/>
                  </a:lnTo>
                  <a:lnTo>
                    <a:pt x="9" y="123"/>
                  </a:lnTo>
                  <a:lnTo>
                    <a:pt x="9" y="119"/>
                  </a:lnTo>
                  <a:lnTo>
                    <a:pt x="9" y="116"/>
                  </a:lnTo>
                  <a:lnTo>
                    <a:pt x="16" y="114"/>
                  </a:lnTo>
                  <a:lnTo>
                    <a:pt x="25" y="112"/>
                  </a:lnTo>
                  <a:lnTo>
                    <a:pt x="32" y="108"/>
                  </a:lnTo>
                  <a:lnTo>
                    <a:pt x="41" y="105"/>
                  </a:lnTo>
                  <a:lnTo>
                    <a:pt x="38" y="103"/>
                  </a:lnTo>
                  <a:lnTo>
                    <a:pt x="36" y="103"/>
                  </a:lnTo>
                  <a:lnTo>
                    <a:pt x="34" y="101"/>
                  </a:lnTo>
                  <a:lnTo>
                    <a:pt x="27" y="103"/>
                  </a:lnTo>
                  <a:lnTo>
                    <a:pt x="20" y="103"/>
                  </a:lnTo>
                  <a:lnTo>
                    <a:pt x="12" y="105"/>
                  </a:lnTo>
                  <a:lnTo>
                    <a:pt x="5" y="108"/>
                  </a:lnTo>
                  <a:lnTo>
                    <a:pt x="5" y="105"/>
                  </a:lnTo>
                  <a:lnTo>
                    <a:pt x="5" y="101"/>
                  </a:lnTo>
                  <a:lnTo>
                    <a:pt x="5" y="99"/>
                  </a:lnTo>
                  <a:lnTo>
                    <a:pt x="5" y="96"/>
                  </a:lnTo>
                  <a:lnTo>
                    <a:pt x="20" y="87"/>
                  </a:lnTo>
                  <a:lnTo>
                    <a:pt x="29" y="83"/>
                  </a:lnTo>
                  <a:lnTo>
                    <a:pt x="32" y="81"/>
                  </a:lnTo>
                  <a:lnTo>
                    <a:pt x="34" y="79"/>
                  </a:lnTo>
                  <a:lnTo>
                    <a:pt x="29" y="76"/>
                  </a:lnTo>
                  <a:lnTo>
                    <a:pt x="20" y="79"/>
                  </a:lnTo>
                  <a:lnTo>
                    <a:pt x="12" y="81"/>
                  </a:lnTo>
                  <a:lnTo>
                    <a:pt x="3" y="83"/>
                  </a:lnTo>
                  <a:lnTo>
                    <a:pt x="3" y="81"/>
                  </a:lnTo>
                  <a:lnTo>
                    <a:pt x="3" y="79"/>
                  </a:lnTo>
                  <a:lnTo>
                    <a:pt x="3" y="76"/>
                  </a:lnTo>
                  <a:lnTo>
                    <a:pt x="9" y="72"/>
                  </a:lnTo>
                  <a:lnTo>
                    <a:pt x="16" y="70"/>
                  </a:lnTo>
                  <a:lnTo>
                    <a:pt x="20" y="65"/>
                  </a:lnTo>
                  <a:lnTo>
                    <a:pt x="27" y="63"/>
                  </a:lnTo>
                  <a:lnTo>
                    <a:pt x="29" y="61"/>
                  </a:lnTo>
                  <a:lnTo>
                    <a:pt x="29" y="58"/>
                  </a:lnTo>
                  <a:lnTo>
                    <a:pt x="29" y="56"/>
                  </a:lnTo>
                  <a:lnTo>
                    <a:pt x="20" y="58"/>
                  </a:lnTo>
                  <a:lnTo>
                    <a:pt x="14" y="58"/>
                  </a:lnTo>
                  <a:lnTo>
                    <a:pt x="9" y="61"/>
                  </a:lnTo>
                  <a:lnTo>
                    <a:pt x="3" y="61"/>
                  </a:lnTo>
                  <a:lnTo>
                    <a:pt x="3" y="58"/>
                  </a:lnTo>
                  <a:lnTo>
                    <a:pt x="3" y="56"/>
                  </a:lnTo>
                  <a:lnTo>
                    <a:pt x="3" y="54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6699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3" name="Google Shape;983;p67"/>
            <p:cNvSpPr/>
            <p:nvPr/>
          </p:nvSpPr>
          <p:spPr>
            <a:xfrm>
              <a:off x="2643" y="2700"/>
              <a:ext cx="6" cy="16"/>
            </a:xfrm>
            <a:custGeom>
              <a:rect b="b" l="l" r="r" t="t"/>
              <a:pathLst>
                <a:path extrusionOk="0" h="16" w="6">
                  <a:moveTo>
                    <a:pt x="0" y="9"/>
                  </a:moveTo>
                  <a:lnTo>
                    <a:pt x="2" y="7"/>
                  </a:lnTo>
                  <a:lnTo>
                    <a:pt x="2" y="5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5"/>
                  </a:lnTo>
                  <a:lnTo>
                    <a:pt x="6" y="7"/>
                  </a:lnTo>
                  <a:lnTo>
                    <a:pt x="6" y="9"/>
                  </a:lnTo>
                  <a:lnTo>
                    <a:pt x="6" y="11"/>
                  </a:lnTo>
                  <a:lnTo>
                    <a:pt x="4" y="14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4" name="Google Shape;984;p67"/>
            <p:cNvSpPr/>
            <p:nvPr/>
          </p:nvSpPr>
          <p:spPr>
            <a:xfrm>
              <a:off x="2654" y="3731"/>
              <a:ext cx="13" cy="72"/>
            </a:xfrm>
            <a:custGeom>
              <a:rect b="b" l="l" r="r" t="t"/>
              <a:pathLst>
                <a:path extrusionOk="0" h="72" w="13">
                  <a:moveTo>
                    <a:pt x="0" y="3"/>
                  </a:moveTo>
                  <a:lnTo>
                    <a:pt x="2" y="3"/>
                  </a:lnTo>
                  <a:lnTo>
                    <a:pt x="4" y="0"/>
                  </a:lnTo>
                  <a:lnTo>
                    <a:pt x="6" y="0"/>
                  </a:lnTo>
                  <a:lnTo>
                    <a:pt x="9" y="0"/>
                  </a:lnTo>
                  <a:lnTo>
                    <a:pt x="13" y="14"/>
                  </a:lnTo>
                  <a:lnTo>
                    <a:pt x="13" y="29"/>
                  </a:lnTo>
                  <a:lnTo>
                    <a:pt x="13" y="49"/>
                  </a:lnTo>
                  <a:lnTo>
                    <a:pt x="13" y="67"/>
                  </a:lnTo>
                  <a:lnTo>
                    <a:pt x="9" y="69"/>
                  </a:lnTo>
                  <a:lnTo>
                    <a:pt x="6" y="72"/>
                  </a:lnTo>
                  <a:lnTo>
                    <a:pt x="4" y="69"/>
                  </a:lnTo>
                  <a:lnTo>
                    <a:pt x="2" y="52"/>
                  </a:lnTo>
                  <a:lnTo>
                    <a:pt x="2" y="34"/>
                  </a:lnTo>
                  <a:lnTo>
                    <a:pt x="2" y="1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5" name="Google Shape;985;p67"/>
            <p:cNvSpPr/>
            <p:nvPr/>
          </p:nvSpPr>
          <p:spPr>
            <a:xfrm>
              <a:off x="2672" y="3401"/>
              <a:ext cx="13" cy="65"/>
            </a:xfrm>
            <a:custGeom>
              <a:rect b="b" l="l" r="r" t="t"/>
              <a:pathLst>
                <a:path extrusionOk="0" h="65" w="13">
                  <a:moveTo>
                    <a:pt x="0" y="9"/>
                  </a:moveTo>
                  <a:lnTo>
                    <a:pt x="2" y="7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11" y="11"/>
                  </a:lnTo>
                  <a:lnTo>
                    <a:pt x="13" y="27"/>
                  </a:lnTo>
                  <a:lnTo>
                    <a:pt x="11" y="45"/>
                  </a:lnTo>
                  <a:lnTo>
                    <a:pt x="11" y="60"/>
                  </a:lnTo>
                  <a:lnTo>
                    <a:pt x="8" y="62"/>
                  </a:lnTo>
                  <a:lnTo>
                    <a:pt x="6" y="65"/>
                  </a:lnTo>
                  <a:lnTo>
                    <a:pt x="0" y="54"/>
                  </a:lnTo>
                  <a:lnTo>
                    <a:pt x="0" y="36"/>
                  </a:lnTo>
                  <a:lnTo>
                    <a:pt x="0" y="2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6" name="Google Shape;986;p67"/>
            <p:cNvSpPr/>
            <p:nvPr/>
          </p:nvSpPr>
          <p:spPr>
            <a:xfrm>
              <a:off x="2701" y="3562"/>
              <a:ext cx="11" cy="55"/>
            </a:xfrm>
            <a:custGeom>
              <a:rect b="b" l="l" r="r" t="t"/>
              <a:pathLst>
                <a:path extrusionOk="0" h="55" w="11">
                  <a:moveTo>
                    <a:pt x="0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11" y="9"/>
                  </a:lnTo>
                  <a:lnTo>
                    <a:pt x="11" y="22"/>
                  </a:lnTo>
                  <a:lnTo>
                    <a:pt x="11" y="40"/>
                  </a:lnTo>
                  <a:lnTo>
                    <a:pt x="11" y="53"/>
                  </a:lnTo>
                  <a:lnTo>
                    <a:pt x="8" y="55"/>
                  </a:lnTo>
                  <a:lnTo>
                    <a:pt x="4" y="55"/>
                  </a:lnTo>
                  <a:lnTo>
                    <a:pt x="0" y="55"/>
                  </a:lnTo>
                  <a:lnTo>
                    <a:pt x="0" y="40"/>
                  </a:lnTo>
                  <a:lnTo>
                    <a:pt x="0" y="26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7" name="Google Shape;987;p67"/>
            <p:cNvSpPr/>
            <p:nvPr/>
          </p:nvSpPr>
          <p:spPr>
            <a:xfrm>
              <a:off x="2752" y="3401"/>
              <a:ext cx="13" cy="65"/>
            </a:xfrm>
            <a:custGeom>
              <a:rect b="b" l="l" r="r" t="t"/>
              <a:pathLst>
                <a:path extrusionOk="0" h="65" w="13">
                  <a:moveTo>
                    <a:pt x="0" y="2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11" y="13"/>
                  </a:lnTo>
                  <a:lnTo>
                    <a:pt x="13" y="29"/>
                  </a:lnTo>
                  <a:lnTo>
                    <a:pt x="11" y="49"/>
                  </a:lnTo>
                  <a:lnTo>
                    <a:pt x="4" y="65"/>
                  </a:lnTo>
                  <a:lnTo>
                    <a:pt x="4" y="62"/>
                  </a:lnTo>
                  <a:lnTo>
                    <a:pt x="2" y="60"/>
                  </a:lnTo>
                  <a:lnTo>
                    <a:pt x="2" y="45"/>
                  </a:lnTo>
                  <a:lnTo>
                    <a:pt x="2" y="31"/>
                  </a:lnTo>
                  <a:lnTo>
                    <a:pt x="2" y="1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8" name="Google Shape;988;p67"/>
            <p:cNvSpPr/>
            <p:nvPr/>
          </p:nvSpPr>
          <p:spPr>
            <a:xfrm>
              <a:off x="2776" y="3736"/>
              <a:ext cx="14" cy="60"/>
            </a:xfrm>
            <a:custGeom>
              <a:rect b="b" l="l" r="r" t="t"/>
              <a:pathLst>
                <a:path extrusionOk="0" h="60" w="14">
                  <a:moveTo>
                    <a:pt x="3" y="0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4" y="2"/>
                  </a:lnTo>
                  <a:lnTo>
                    <a:pt x="12" y="15"/>
                  </a:lnTo>
                  <a:lnTo>
                    <a:pt x="12" y="29"/>
                  </a:lnTo>
                  <a:lnTo>
                    <a:pt x="12" y="42"/>
                  </a:lnTo>
                  <a:lnTo>
                    <a:pt x="12" y="56"/>
                  </a:lnTo>
                  <a:lnTo>
                    <a:pt x="9" y="58"/>
                  </a:lnTo>
                  <a:lnTo>
                    <a:pt x="9" y="60"/>
                  </a:lnTo>
                  <a:lnTo>
                    <a:pt x="7" y="60"/>
                  </a:lnTo>
                  <a:lnTo>
                    <a:pt x="3" y="60"/>
                  </a:lnTo>
                  <a:lnTo>
                    <a:pt x="0" y="56"/>
                  </a:lnTo>
                  <a:lnTo>
                    <a:pt x="0" y="49"/>
                  </a:lnTo>
                  <a:lnTo>
                    <a:pt x="0" y="3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89" name="Google Shape;989;p67"/>
            <p:cNvSpPr/>
            <p:nvPr/>
          </p:nvSpPr>
          <p:spPr>
            <a:xfrm>
              <a:off x="2801" y="3559"/>
              <a:ext cx="16" cy="52"/>
            </a:xfrm>
            <a:custGeom>
              <a:rect b="b" l="l" r="r" t="t"/>
              <a:pathLst>
                <a:path extrusionOk="0" h="52" w="16">
                  <a:moveTo>
                    <a:pt x="2" y="0"/>
                  </a:moveTo>
                  <a:lnTo>
                    <a:pt x="13" y="5"/>
                  </a:lnTo>
                  <a:lnTo>
                    <a:pt x="16" y="18"/>
                  </a:lnTo>
                  <a:lnTo>
                    <a:pt x="16" y="36"/>
                  </a:lnTo>
                  <a:lnTo>
                    <a:pt x="13" y="52"/>
                  </a:lnTo>
                  <a:lnTo>
                    <a:pt x="11" y="52"/>
                  </a:lnTo>
                  <a:lnTo>
                    <a:pt x="7" y="52"/>
                  </a:lnTo>
                  <a:lnTo>
                    <a:pt x="4" y="52"/>
                  </a:lnTo>
                  <a:lnTo>
                    <a:pt x="0" y="52"/>
                  </a:lnTo>
                  <a:lnTo>
                    <a:pt x="0" y="38"/>
                  </a:lnTo>
                  <a:lnTo>
                    <a:pt x="2" y="25"/>
                  </a:lnTo>
                  <a:lnTo>
                    <a:pt x="2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0" name="Google Shape;990;p67"/>
            <p:cNvSpPr/>
            <p:nvPr/>
          </p:nvSpPr>
          <p:spPr>
            <a:xfrm>
              <a:off x="2830" y="3399"/>
              <a:ext cx="11" cy="60"/>
            </a:xfrm>
            <a:custGeom>
              <a:rect b="b" l="l" r="r" t="t"/>
              <a:pathLst>
                <a:path extrusionOk="0" h="60" w="11">
                  <a:moveTo>
                    <a:pt x="0" y="13"/>
                  </a:moveTo>
                  <a:lnTo>
                    <a:pt x="0" y="9"/>
                  </a:lnTo>
                  <a:lnTo>
                    <a:pt x="2" y="6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13"/>
                  </a:lnTo>
                  <a:lnTo>
                    <a:pt x="11" y="29"/>
                  </a:lnTo>
                  <a:lnTo>
                    <a:pt x="9" y="47"/>
                  </a:lnTo>
                  <a:lnTo>
                    <a:pt x="7" y="60"/>
                  </a:lnTo>
                  <a:lnTo>
                    <a:pt x="4" y="60"/>
                  </a:lnTo>
                  <a:lnTo>
                    <a:pt x="2" y="60"/>
                  </a:lnTo>
                  <a:lnTo>
                    <a:pt x="0" y="60"/>
                  </a:lnTo>
                  <a:lnTo>
                    <a:pt x="0" y="49"/>
                  </a:lnTo>
                  <a:lnTo>
                    <a:pt x="0" y="35"/>
                  </a:lnTo>
                  <a:lnTo>
                    <a:pt x="0" y="24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1" name="Google Shape;991;p67"/>
            <p:cNvSpPr/>
            <p:nvPr/>
          </p:nvSpPr>
          <p:spPr>
            <a:xfrm>
              <a:off x="2875" y="3731"/>
              <a:ext cx="8" cy="72"/>
            </a:xfrm>
            <a:custGeom>
              <a:rect b="b" l="l" r="r" t="t"/>
              <a:pathLst>
                <a:path extrusionOk="0" h="72" w="8">
                  <a:moveTo>
                    <a:pt x="0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9"/>
                  </a:lnTo>
                  <a:lnTo>
                    <a:pt x="8" y="20"/>
                  </a:lnTo>
                  <a:lnTo>
                    <a:pt x="8" y="38"/>
                  </a:lnTo>
                  <a:lnTo>
                    <a:pt x="8" y="69"/>
                  </a:lnTo>
                  <a:lnTo>
                    <a:pt x="6" y="69"/>
                  </a:lnTo>
                  <a:lnTo>
                    <a:pt x="4" y="69"/>
                  </a:lnTo>
                  <a:lnTo>
                    <a:pt x="2" y="72"/>
                  </a:lnTo>
                  <a:lnTo>
                    <a:pt x="0" y="72"/>
                  </a:lnTo>
                  <a:lnTo>
                    <a:pt x="0" y="54"/>
                  </a:lnTo>
                  <a:lnTo>
                    <a:pt x="0" y="36"/>
                  </a:lnTo>
                  <a:lnTo>
                    <a:pt x="0" y="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2" name="Google Shape;992;p67"/>
            <p:cNvSpPr/>
            <p:nvPr/>
          </p:nvSpPr>
          <p:spPr>
            <a:xfrm>
              <a:off x="2886" y="3559"/>
              <a:ext cx="15" cy="54"/>
            </a:xfrm>
            <a:custGeom>
              <a:rect b="b" l="l" r="r" t="t"/>
              <a:pathLst>
                <a:path extrusionOk="0" h="54" w="15">
                  <a:moveTo>
                    <a:pt x="0" y="47"/>
                  </a:moveTo>
                  <a:lnTo>
                    <a:pt x="0" y="36"/>
                  </a:lnTo>
                  <a:lnTo>
                    <a:pt x="2" y="23"/>
                  </a:lnTo>
                  <a:lnTo>
                    <a:pt x="2" y="12"/>
                  </a:lnTo>
                  <a:lnTo>
                    <a:pt x="2" y="0"/>
                  </a:lnTo>
                  <a:lnTo>
                    <a:pt x="13" y="7"/>
                  </a:lnTo>
                  <a:lnTo>
                    <a:pt x="15" y="21"/>
                  </a:lnTo>
                  <a:lnTo>
                    <a:pt x="13" y="36"/>
                  </a:lnTo>
                  <a:lnTo>
                    <a:pt x="11" y="52"/>
                  </a:lnTo>
                  <a:lnTo>
                    <a:pt x="9" y="52"/>
                  </a:lnTo>
                  <a:lnTo>
                    <a:pt x="6" y="52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3" name="Google Shape;993;p67"/>
            <p:cNvSpPr/>
            <p:nvPr/>
          </p:nvSpPr>
          <p:spPr>
            <a:xfrm>
              <a:off x="2892" y="3399"/>
              <a:ext cx="16" cy="62"/>
            </a:xfrm>
            <a:custGeom>
              <a:rect b="b" l="l" r="r" t="t"/>
              <a:pathLst>
                <a:path extrusionOk="0" h="62" w="16">
                  <a:moveTo>
                    <a:pt x="0" y="4"/>
                  </a:moveTo>
                  <a:lnTo>
                    <a:pt x="3" y="4"/>
                  </a:lnTo>
                  <a:lnTo>
                    <a:pt x="3" y="2"/>
                  </a:lnTo>
                  <a:lnTo>
                    <a:pt x="3" y="0"/>
                  </a:lnTo>
                  <a:lnTo>
                    <a:pt x="12" y="6"/>
                  </a:lnTo>
                  <a:lnTo>
                    <a:pt x="16" y="22"/>
                  </a:lnTo>
                  <a:lnTo>
                    <a:pt x="14" y="40"/>
                  </a:lnTo>
                  <a:lnTo>
                    <a:pt x="14" y="56"/>
                  </a:lnTo>
                  <a:lnTo>
                    <a:pt x="12" y="58"/>
                  </a:lnTo>
                  <a:lnTo>
                    <a:pt x="9" y="58"/>
                  </a:lnTo>
                  <a:lnTo>
                    <a:pt x="7" y="60"/>
                  </a:lnTo>
                  <a:lnTo>
                    <a:pt x="5" y="62"/>
                  </a:lnTo>
                  <a:lnTo>
                    <a:pt x="5" y="60"/>
                  </a:lnTo>
                  <a:lnTo>
                    <a:pt x="3" y="60"/>
                  </a:lnTo>
                  <a:lnTo>
                    <a:pt x="3" y="47"/>
                  </a:lnTo>
                  <a:lnTo>
                    <a:pt x="3" y="31"/>
                  </a:lnTo>
                  <a:lnTo>
                    <a:pt x="0" y="18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4" name="Google Shape;994;p67"/>
            <p:cNvSpPr/>
            <p:nvPr/>
          </p:nvSpPr>
          <p:spPr>
            <a:xfrm>
              <a:off x="2906" y="3071"/>
              <a:ext cx="171" cy="276"/>
            </a:xfrm>
            <a:custGeom>
              <a:rect b="b" l="l" r="r" t="t"/>
              <a:pathLst>
                <a:path extrusionOk="0" h="276" w="171">
                  <a:moveTo>
                    <a:pt x="0" y="272"/>
                  </a:moveTo>
                  <a:lnTo>
                    <a:pt x="2" y="270"/>
                  </a:lnTo>
                  <a:lnTo>
                    <a:pt x="2" y="268"/>
                  </a:lnTo>
                  <a:lnTo>
                    <a:pt x="2" y="265"/>
                  </a:lnTo>
                  <a:lnTo>
                    <a:pt x="2" y="263"/>
                  </a:lnTo>
                  <a:lnTo>
                    <a:pt x="11" y="261"/>
                  </a:lnTo>
                  <a:lnTo>
                    <a:pt x="18" y="261"/>
                  </a:lnTo>
                  <a:lnTo>
                    <a:pt x="24" y="261"/>
                  </a:lnTo>
                  <a:lnTo>
                    <a:pt x="31" y="261"/>
                  </a:lnTo>
                  <a:lnTo>
                    <a:pt x="31" y="254"/>
                  </a:lnTo>
                  <a:lnTo>
                    <a:pt x="24" y="252"/>
                  </a:lnTo>
                  <a:lnTo>
                    <a:pt x="13" y="252"/>
                  </a:lnTo>
                  <a:lnTo>
                    <a:pt x="6" y="247"/>
                  </a:lnTo>
                  <a:lnTo>
                    <a:pt x="13" y="241"/>
                  </a:lnTo>
                  <a:lnTo>
                    <a:pt x="20" y="238"/>
                  </a:lnTo>
                  <a:lnTo>
                    <a:pt x="27" y="238"/>
                  </a:lnTo>
                  <a:lnTo>
                    <a:pt x="33" y="238"/>
                  </a:lnTo>
                  <a:lnTo>
                    <a:pt x="33" y="236"/>
                  </a:lnTo>
                  <a:lnTo>
                    <a:pt x="35" y="234"/>
                  </a:lnTo>
                  <a:lnTo>
                    <a:pt x="35" y="232"/>
                  </a:lnTo>
                  <a:lnTo>
                    <a:pt x="24" y="230"/>
                  </a:lnTo>
                  <a:lnTo>
                    <a:pt x="18" y="230"/>
                  </a:lnTo>
                  <a:lnTo>
                    <a:pt x="15" y="230"/>
                  </a:lnTo>
                  <a:lnTo>
                    <a:pt x="13" y="227"/>
                  </a:lnTo>
                  <a:lnTo>
                    <a:pt x="20" y="223"/>
                  </a:lnTo>
                  <a:lnTo>
                    <a:pt x="31" y="223"/>
                  </a:lnTo>
                  <a:lnTo>
                    <a:pt x="42" y="223"/>
                  </a:lnTo>
                  <a:lnTo>
                    <a:pt x="49" y="223"/>
                  </a:lnTo>
                  <a:lnTo>
                    <a:pt x="49" y="221"/>
                  </a:lnTo>
                  <a:lnTo>
                    <a:pt x="49" y="218"/>
                  </a:lnTo>
                  <a:lnTo>
                    <a:pt x="47" y="216"/>
                  </a:lnTo>
                  <a:lnTo>
                    <a:pt x="47" y="214"/>
                  </a:lnTo>
                  <a:lnTo>
                    <a:pt x="40" y="212"/>
                  </a:lnTo>
                  <a:lnTo>
                    <a:pt x="33" y="212"/>
                  </a:lnTo>
                  <a:lnTo>
                    <a:pt x="27" y="212"/>
                  </a:lnTo>
                  <a:lnTo>
                    <a:pt x="20" y="212"/>
                  </a:lnTo>
                  <a:lnTo>
                    <a:pt x="20" y="207"/>
                  </a:lnTo>
                  <a:lnTo>
                    <a:pt x="20" y="203"/>
                  </a:lnTo>
                  <a:lnTo>
                    <a:pt x="22" y="201"/>
                  </a:lnTo>
                  <a:lnTo>
                    <a:pt x="24" y="198"/>
                  </a:lnTo>
                  <a:lnTo>
                    <a:pt x="29" y="196"/>
                  </a:lnTo>
                  <a:lnTo>
                    <a:pt x="35" y="196"/>
                  </a:lnTo>
                  <a:lnTo>
                    <a:pt x="40" y="196"/>
                  </a:lnTo>
                  <a:lnTo>
                    <a:pt x="47" y="196"/>
                  </a:lnTo>
                  <a:lnTo>
                    <a:pt x="47" y="194"/>
                  </a:lnTo>
                  <a:lnTo>
                    <a:pt x="47" y="192"/>
                  </a:lnTo>
                  <a:lnTo>
                    <a:pt x="44" y="189"/>
                  </a:lnTo>
                  <a:lnTo>
                    <a:pt x="40" y="187"/>
                  </a:lnTo>
                  <a:lnTo>
                    <a:pt x="35" y="187"/>
                  </a:lnTo>
                  <a:lnTo>
                    <a:pt x="29" y="187"/>
                  </a:lnTo>
                  <a:lnTo>
                    <a:pt x="24" y="185"/>
                  </a:lnTo>
                  <a:lnTo>
                    <a:pt x="27" y="176"/>
                  </a:lnTo>
                  <a:lnTo>
                    <a:pt x="35" y="174"/>
                  </a:lnTo>
                  <a:lnTo>
                    <a:pt x="44" y="174"/>
                  </a:lnTo>
                  <a:lnTo>
                    <a:pt x="51" y="174"/>
                  </a:lnTo>
                  <a:lnTo>
                    <a:pt x="51" y="172"/>
                  </a:lnTo>
                  <a:lnTo>
                    <a:pt x="51" y="169"/>
                  </a:lnTo>
                  <a:lnTo>
                    <a:pt x="51" y="167"/>
                  </a:lnTo>
                  <a:lnTo>
                    <a:pt x="47" y="167"/>
                  </a:lnTo>
                  <a:lnTo>
                    <a:pt x="42" y="165"/>
                  </a:lnTo>
                  <a:lnTo>
                    <a:pt x="35" y="165"/>
                  </a:lnTo>
                  <a:lnTo>
                    <a:pt x="31" y="165"/>
                  </a:lnTo>
                  <a:lnTo>
                    <a:pt x="33" y="156"/>
                  </a:lnTo>
                  <a:lnTo>
                    <a:pt x="42" y="151"/>
                  </a:lnTo>
                  <a:lnTo>
                    <a:pt x="51" y="151"/>
                  </a:lnTo>
                  <a:lnTo>
                    <a:pt x="58" y="151"/>
                  </a:lnTo>
                  <a:lnTo>
                    <a:pt x="58" y="149"/>
                  </a:lnTo>
                  <a:lnTo>
                    <a:pt x="58" y="147"/>
                  </a:lnTo>
                  <a:lnTo>
                    <a:pt x="58" y="145"/>
                  </a:lnTo>
                  <a:lnTo>
                    <a:pt x="53" y="145"/>
                  </a:lnTo>
                  <a:lnTo>
                    <a:pt x="47" y="143"/>
                  </a:lnTo>
                  <a:lnTo>
                    <a:pt x="40" y="143"/>
                  </a:lnTo>
                  <a:lnTo>
                    <a:pt x="35" y="143"/>
                  </a:lnTo>
                  <a:lnTo>
                    <a:pt x="35" y="140"/>
                  </a:lnTo>
                  <a:lnTo>
                    <a:pt x="33" y="140"/>
                  </a:lnTo>
                  <a:lnTo>
                    <a:pt x="35" y="138"/>
                  </a:lnTo>
                  <a:lnTo>
                    <a:pt x="38" y="134"/>
                  </a:lnTo>
                  <a:lnTo>
                    <a:pt x="38" y="131"/>
                  </a:lnTo>
                  <a:lnTo>
                    <a:pt x="40" y="129"/>
                  </a:lnTo>
                  <a:lnTo>
                    <a:pt x="47" y="127"/>
                  </a:lnTo>
                  <a:lnTo>
                    <a:pt x="53" y="127"/>
                  </a:lnTo>
                  <a:lnTo>
                    <a:pt x="60" y="127"/>
                  </a:lnTo>
                  <a:lnTo>
                    <a:pt x="67" y="127"/>
                  </a:lnTo>
                  <a:lnTo>
                    <a:pt x="67" y="125"/>
                  </a:lnTo>
                  <a:lnTo>
                    <a:pt x="69" y="122"/>
                  </a:lnTo>
                  <a:lnTo>
                    <a:pt x="69" y="120"/>
                  </a:lnTo>
                  <a:lnTo>
                    <a:pt x="56" y="118"/>
                  </a:lnTo>
                  <a:lnTo>
                    <a:pt x="49" y="118"/>
                  </a:lnTo>
                  <a:lnTo>
                    <a:pt x="44" y="118"/>
                  </a:lnTo>
                  <a:lnTo>
                    <a:pt x="42" y="118"/>
                  </a:lnTo>
                  <a:lnTo>
                    <a:pt x="44" y="114"/>
                  </a:lnTo>
                  <a:lnTo>
                    <a:pt x="44" y="111"/>
                  </a:lnTo>
                  <a:lnTo>
                    <a:pt x="44" y="107"/>
                  </a:lnTo>
                  <a:lnTo>
                    <a:pt x="44" y="105"/>
                  </a:lnTo>
                  <a:lnTo>
                    <a:pt x="60" y="102"/>
                  </a:lnTo>
                  <a:lnTo>
                    <a:pt x="69" y="102"/>
                  </a:lnTo>
                  <a:lnTo>
                    <a:pt x="73" y="102"/>
                  </a:lnTo>
                  <a:lnTo>
                    <a:pt x="76" y="100"/>
                  </a:lnTo>
                  <a:lnTo>
                    <a:pt x="71" y="96"/>
                  </a:lnTo>
                  <a:lnTo>
                    <a:pt x="67" y="96"/>
                  </a:lnTo>
                  <a:lnTo>
                    <a:pt x="60" y="93"/>
                  </a:lnTo>
                  <a:lnTo>
                    <a:pt x="51" y="93"/>
                  </a:lnTo>
                  <a:lnTo>
                    <a:pt x="51" y="91"/>
                  </a:lnTo>
                  <a:lnTo>
                    <a:pt x="51" y="89"/>
                  </a:lnTo>
                  <a:lnTo>
                    <a:pt x="51" y="87"/>
                  </a:lnTo>
                  <a:lnTo>
                    <a:pt x="58" y="84"/>
                  </a:lnTo>
                  <a:lnTo>
                    <a:pt x="67" y="84"/>
                  </a:lnTo>
                  <a:lnTo>
                    <a:pt x="73" y="84"/>
                  </a:lnTo>
                  <a:lnTo>
                    <a:pt x="80" y="84"/>
                  </a:lnTo>
                  <a:lnTo>
                    <a:pt x="80" y="82"/>
                  </a:lnTo>
                  <a:lnTo>
                    <a:pt x="80" y="80"/>
                  </a:lnTo>
                  <a:lnTo>
                    <a:pt x="80" y="78"/>
                  </a:lnTo>
                  <a:lnTo>
                    <a:pt x="73" y="76"/>
                  </a:lnTo>
                  <a:lnTo>
                    <a:pt x="69" y="73"/>
                  </a:lnTo>
                  <a:lnTo>
                    <a:pt x="64" y="73"/>
                  </a:lnTo>
                  <a:lnTo>
                    <a:pt x="58" y="71"/>
                  </a:lnTo>
                  <a:lnTo>
                    <a:pt x="58" y="69"/>
                  </a:lnTo>
                  <a:lnTo>
                    <a:pt x="58" y="67"/>
                  </a:lnTo>
                  <a:lnTo>
                    <a:pt x="58" y="64"/>
                  </a:lnTo>
                  <a:lnTo>
                    <a:pt x="67" y="64"/>
                  </a:lnTo>
                  <a:lnTo>
                    <a:pt x="76" y="64"/>
                  </a:lnTo>
                  <a:lnTo>
                    <a:pt x="87" y="64"/>
                  </a:lnTo>
                  <a:lnTo>
                    <a:pt x="96" y="64"/>
                  </a:lnTo>
                  <a:lnTo>
                    <a:pt x="96" y="62"/>
                  </a:lnTo>
                  <a:lnTo>
                    <a:pt x="96" y="60"/>
                  </a:lnTo>
                  <a:lnTo>
                    <a:pt x="96" y="58"/>
                  </a:lnTo>
                  <a:lnTo>
                    <a:pt x="87" y="55"/>
                  </a:lnTo>
                  <a:lnTo>
                    <a:pt x="80" y="53"/>
                  </a:lnTo>
                  <a:lnTo>
                    <a:pt x="71" y="53"/>
                  </a:lnTo>
                  <a:lnTo>
                    <a:pt x="64" y="51"/>
                  </a:lnTo>
                  <a:lnTo>
                    <a:pt x="64" y="49"/>
                  </a:lnTo>
                  <a:lnTo>
                    <a:pt x="64" y="47"/>
                  </a:lnTo>
                  <a:lnTo>
                    <a:pt x="62" y="44"/>
                  </a:lnTo>
                  <a:lnTo>
                    <a:pt x="73" y="44"/>
                  </a:lnTo>
                  <a:lnTo>
                    <a:pt x="82" y="44"/>
                  </a:lnTo>
                  <a:lnTo>
                    <a:pt x="93" y="44"/>
                  </a:lnTo>
                  <a:lnTo>
                    <a:pt x="102" y="44"/>
                  </a:lnTo>
                  <a:lnTo>
                    <a:pt x="102" y="42"/>
                  </a:lnTo>
                  <a:lnTo>
                    <a:pt x="102" y="40"/>
                  </a:lnTo>
                  <a:lnTo>
                    <a:pt x="102" y="38"/>
                  </a:lnTo>
                  <a:lnTo>
                    <a:pt x="100" y="35"/>
                  </a:lnTo>
                  <a:lnTo>
                    <a:pt x="96" y="35"/>
                  </a:lnTo>
                  <a:lnTo>
                    <a:pt x="84" y="35"/>
                  </a:lnTo>
                  <a:lnTo>
                    <a:pt x="67" y="33"/>
                  </a:lnTo>
                  <a:lnTo>
                    <a:pt x="67" y="31"/>
                  </a:lnTo>
                  <a:lnTo>
                    <a:pt x="67" y="29"/>
                  </a:lnTo>
                  <a:lnTo>
                    <a:pt x="67" y="24"/>
                  </a:lnTo>
                  <a:lnTo>
                    <a:pt x="78" y="24"/>
                  </a:lnTo>
                  <a:lnTo>
                    <a:pt x="89" y="22"/>
                  </a:lnTo>
                  <a:lnTo>
                    <a:pt x="98" y="22"/>
                  </a:lnTo>
                  <a:lnTo>
                    <a:pt x="109" y="22"/>
                  </a:lnTo>
                  <a:lnTo>
                    <a:pt x="109" y="20"/>
                  </a:lnTo>
                  <a:lnTo>
                    <a:pt x="109" y="18"/>
                  </a:lnTo>
                  <a:lnTo>
                    <a:pt x="109" y="15"/>
                  </a:lnTo>
                  <a:lnTo>
                    <a:pt x="100" y="15"/>
                  </a:lnTo>
                  <a:lnTo>
                    <a:pt x="91" y="13"/>
                  </a:lnTo>
                  <a:lnTo>
                    <a:pt x="80" y="13"/>
                  </a:lnTo>
                  <a:lnTo>
                    <a:pt x="71" y="13"/>
                  </a:lnTo>
                  <a:lnTo>
                    <a:pt x="71" y="11"/>
                  </a:lnTo>
                  <a:lnTo>
                    <a:pt x="71" y="9"/>
                  </a:lnTo>
                  <a:lnTo>
                    <a:pt x="84" y="2"/>
                  </a:lnTo>
                  <a:lnTo>
                    <a:pt x="100" y="0"/>
                  </a:lnTo>
                  <a:lnTo>
                    <a:pt x="118" y="0"/>
                  </a:lnTo>
                  <a:lnTo>
                    <a:pt x="136" y="4"/>
                  </a:lnTo>
                  <a:lnTo>
                    <a:pt x="151" y="13"/>
                  </a:lnTo>
                  <a:lnTo>
                    <a:pt x="163" y="24"/>
                  </a:lnTo>
                  <a:lnTo>
                    <a:pt x="171" y="40"/>
                  </a:lnTo>
                  <a:lnTo>
                    <a:pt x="171" y="55"/>
                  </a:lnTo>
                  <a:lnTo>
                    <a:pt x="160" y="47"/>
                  </a:lnTo>
                  <a:lnTo>
                    <a:pt x="154" y="42"/>
                  </a:lnTo>
                  <a:lnTo>
                    <a:pt x="149" y="40"/>
                  </a:lnTo>
                  <a:lnTo>
                    <a:pt x="147" y="38"/>
                  </a:lnTo>
                  <a:lnTo>
                    <a:pt x="151" y="47"/>
                  </a:lnTo>
                  <a:lnTo>
                    <a:pt x="160" y="55"/>
                  </a:lnTo>
                  <a:lnTo>
                    <a:pt x="167" y="67"/>
                  </a:lnTo>
                  <a:lnTo>
                    <a:pt x="163" y="73"/>
                  </a:lnTo>
                  <a:lnTo>
                    <a:pt x="147" y="62"/>
                  </a:lnTo>
                  <a:lnTo>
                    <a:pt x="138" y="58"/>
                  </a:lnTo>
                  <a:lnTo>
                    <a:pt x="134" y="58"/>
                  </a:lnTo>
                  <a:lnTo>
                    <a:pt x="131" y="58"/>
                  </a:lnTo>
                  <a:lnTo>
                    <a:pt x="138" y="67"/>
                  </a:lnTo>
                  <a:lnTo>
                    <a:pt x="147" y="71"/>
                  </a:lnTo>
                  <a:lnTo>
                    <a:pt x="151" y="80"/>
                  </a:lnTo>
                  <a:lnTo>
                    <a:pt x="156" y="91"/>
                  </a:lnTo>
                  <a:lnTo>
                    <a:pt x="149" y="91"/>
                  </a:lnTo>
                  <a:lnTo>
                    <a:pt x="138" y="89"/>
                  </a:lnTo>
                  <a:lnTo>
                    <a:pt x="129" y="87"/>
                  </a:lnTo>
                  <a:lnTo>
                    <a:pt x="125" y="89"/>
                  </a:lnTo>
                  <a:lnTo>
                    <a:pt x="129" y="93"/>
                  </a:lnTo>
                  <a:lnTo>
                    <a:pt x="136" y="96"/>
                  </a:lnTo>
                  <a:lnTo>
                    <a:pt x="140" y="100"/>
                  </a:lnTo>
                  <a:lnTo>
                    <a:pt x="147" y="102"/>
                  </a:lnTo>
                  <a:lnTo>
                    <a:pt x="147" y="105"/>
                  </a:lnTo>
                  <a:lnTo>
                    <a:pt x="147" y="109"/>
                  </a:lnTo>
                  <a:lnTo>
                    <a:pt x="147" y="111"/>
                  </a:lnTo>
                  <a:lnTo>
                    <a:pt x="147" y="116"/>
                  </a:lnTo>
                  <a:lnTo>
                    <a:pt x="136" y="111"/>
                  </a:lnTo>
                  <a:lnTo>
                    <a:pt x="129" y="109"/>
                  </a:lnTo>
                  <a:lnTo>
                    <a:pt x="122" y="109"/>
                  </a:lnTo>
                  <a:lnTo>
                    <a:pt x="113" y="107"/>
                  </a:lnTo>
                  <a:lnTo>
                    <a:pt x="116" y="114"/>
                  </a:lnTo>
                  <a:lnTo>
                    <a:pt x="122" y="118"/>
                  </a:lnTo>
                  <a:lnTo>
                    <a:pt x="129" y="120"/>
                  </a:lnTo>
                  <a:lnTo>
                    <a:pt x="136" y="125"/>
                  </a:lnTo>
                  <a:lnTo>
                    <a:pt x="136" y="127"/>
                  </a:lnTo>
                  <a:lnTo>
                    <a:pt x="136" y="129"/>
                  </a:lnTo>
                  <a:lnTo>
                    <a:pt x="136" y="134"/>
                  </a:lnTo>
                  <a:lnTo>
                    <a:pt x="136" y="136"/>
                  </a:lnTo>
                  <a:lnTo>
                    <a:pt x="127" y="134"/>
                  </a:lnTo>
                  <a:lnTo>
                    <a:pt x="120" y="131"/>
                  </a:lnTo>
                  <a:lnTo>
                    <a:pt x="111" y="129"/>
                  </a:lnTo>
                  <a:lnTo>
                    <a:pt x="102" y="127"/>
                  </a:lnTo>
                  <a:lnTo>
                    <a:pt x="109" y="136"/>
                  </a:lnTo>
                  <a:lnTo>
                    <a:pt x="120" y="143"/>
                  </a:lnTo>
                  <a:lnTo>
                    <a:pt x="129" y="149"/>
                  </a:lnTo>
                  <a:lnTo>
                    <a:pt x="125" y="163"/>
                  </a:lnTo>
                  <a:lnTo>
                    <a:pt x="118" y="160"/>
                  </a:lnTo>
                  <a:lnTo>
                    <a:pt x="111" y="158"/>
                  </a:lnTo>
                  <a:lnTo>
                    <a:pt x="105" y="156"/>
                  </a:lnTo>
                  <a:lnTo>
                    <a:pt x="98" y="154"/>
                  </a:lnTo>
                  <a:lnTo>
                    <a:pt x="96" y="154"/>
                  </a:lnTo>
                  <a:lnTo>
                    <a:pt x="96" y="156"/>
                  </a:lnTo>
                  <a:lnTo>
                    <a:pt x="98" y="158"/>
                  </a:lnTo>
                  <a:lnTo>
                    <a:pt x="102" y="160"/>
                  </a:lnTo>
                  <a:lnTo>
                    <a:pt x="107" y="165"/>
                  </a:lnTo>
                  <a:lnTo>
                    <a:pt x="118" y="172"/>
                  </a:lnTo>
                  <a:lnTo>
                    <a:pt x="118" y="178"/>
                  </a:lnTo>
                  <a:lnTo>
                    <a:pt x="118" y="183"/>
                  </a:lnTo>
                  <a:lnTo>
                    <a:pt x="118" y="185"/>
                  </a:lnTo>
                  <a:lnTo>
                    <a:pt x="116" y="187"/>
                  </a:lnTo>
                  <a:lnTo>
                    <a:pt x="107" y="185"/>
                  </a:lnTo>
                  <a:lnTo>
                    <a:pt x="100" y="180"/>
                  </a:lnTo>
                  <a:lnTo>
                    <a:pt x="91" y="176"/>
                  </a:lnTo>
                  <a:lnTo>
                    <a:pt x="80" y="176"/>
                  </a:lnTo>
                  <a:lnTo>
                    <a:pt x="87" y="180"/>
                  </a:lnTo>
                  <a:lnTo>
                    <a:pt x="93" y="185"/>
                  </a:lnTo>
                  <a:lnTo>
                    <a:pt x="100" y="192"/>
                  </a:lnTo>
                  <a:lnTo>
                    <a:pt x="105" y="196"/>
                  </a:lnTo>
                  <a:lnTo>
                    <a:pt x="105" y="198"/>
                  </a:lnTo>
                  <a:lnTo>
                    <a:pt x="105" y="203"/>
                  </a:lnTo>
                  <a:lnTo>
                    <a:pt x="105" y="205"/>
                  </a:lnTo>
                  <a:lnTo>
                    <a:pt x="105" y="207"/>
                  </a:lnTo>
                  <a:lnTo>
                    <a:pt x="98" y="207"/>
                  </a:lnTo>
                  <a:lnTo>
                    <a:pt x="91" y="205"/>
                  </a:lnTo>
                  <a:lnTo>
                    <a:pt x="84" y="203"/>
                  </a:lnTo>
                  <a:lnTo>
                    <a:pt x="76" y="201"/>
                  </a:lnTo>
                  <a:lnTo>
                    <a:pt x="73" y="201"/>
                  </a:lnTo>
                  <a:lnTo>
                    <a:pt x="73" y="203"/>
                  </a:lnTo>
                  <a:lnTo>
                    <a:pt x="84" y="209"/>
                  </a:lnTo>
                  <a:lnTo>
                    <a:pt x="91" y="212"/>
                  </a:lnTo>
                  <a:lnTo>
                    <a:pt x="96" y="218"/>
                  </a:lnTo>
                  <a:lnTo>
                    <a:pt x="98" y="227"/>
                  </a:lnTo>
                  <a:lnTo>
                    <a:pt x="93" y="227"/>
                  </a:lnTo>
                  <a:lnTo>
                    <a:pt x="89" y="227"/>
                  </a:lnTo>
                  <a:lnTo>
                    <a:pt x="82" y="227"/>
                  </a:lnTo>
                  <a:lnTo>
                    <a:pt x="73" y="225"/>
                  </a:lnTo>
                  <a:lnTo>
                    <a:pt x="76" y="227"/>
                  </a:lnTo>
                  <a:lnTo>
                    <a:pt x="80" y="232"/>
                  </a:lnTo>
                  <a:lnTo>
                    <a:pt x="84" y="234"/>
                  </a:lnTo>
                  <a:lnTo>
                    <a:pt x="89" y="236"/>
                  </a:lnTo>
                  <a:lnTo>
                    <a:pt x="89" y="238"/>
                  </a:lnTo>
                  <a:lnTo>
                    <a:pt x="89" y="241"/>
                  </a:lnTo>
                  <a:lnTo>
                    <a:pt x="89" y="243"/>
                  </a:lnTo>
                  <a:lnTo>
                    <a:pt x="89" y="245"/>
                  </a:lnTo>
                  <a:lnTo>
                    <a:pt x="82" y="243"/>
                  </a:lnTo>
                  <a:lnTo>
                    <a:pt x="76" y="241"/>
                  </a:lnTo>
                  <a:lnTo>
                    <a:pt x="69" y="238"/>
                  </a:lnTo>
                  <a:lnTo>
                    <a:pt x="64" y="236"/>
                  </a:lnTo>
                  <a:lnTo>
                    <a:pt x="62" y="238"/>
                  </a:lnTo>
                  <a:lnTo>
                    <a:pt x="60" y="241"/>
                  </a:lnTo>
                  <a:lnTo>
                    <a:pt x="64" y="245"/>
                  </a:lnTo>
                  <a:lnTo>
                    <a:pt x="71" y="247"/>
                  </a:lnTo>
                  <a:lnTo>
                    <a:pt x="76" y="252"/>
                  </a:lnTo>
                  <a:lnTo>
                    <a:pt x="82" y="256"/>
                  </a:lnTo>
                  <a:lnTo>
                    <a:pt x="82" y="259"/>
                  </a:lnTo>
                  <a:lnTo>
                    <a:pt x="82" y="261"/>
                  </a:lnTo>
                  <a:lnTo>
                    <a:pt x="82" y="263"/>
                  </a:lnTo>
                  <a:lnTo>
                    <a:pt x="82" y="265"/>
                  </a:lnTo>
                  <a:lnTo>
                    <a:pt x="78" y="268"/>
                  </a:lnTo>
                  <a:lnTo>
                    <a:pt x="73" y="268"/>
                  </a:lnTo>
                  <a:lnTo>
                    <a:pt x="67" y="268"/>
                  </a:lnTo>
                  <a:lnTo>
                    <a:pt x="62" y="265"/>
                  </a:lnTo>
                  <a:lnTo>
                    <a:pt x="62" y="268"/>
                  </a:lnTo>
                  <a:lnTo>
                    <a:pt x="62" y="270"/>
                  </a:lnTo>
                  <a:lnTo>
                    <a:pt x="60" y="274"/>
                  </a:lnTo>
                  <a:lnTo>
                    <a:pt x="60" y="276"/>
                  </a:lnTo>
                  <a:lnTo>
                    <a:pt x="24" y="274"/>
                  </a:lnTo>
                  <a:lnTo>
                    <a:pt x="6" y="274"/>
                  </a:lnTo>
                  <a:lnTo>
                    <a:pt x="0" y="274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6699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5" name="Google Shape;995;p67"/>
            <p:cNvSpPr/>
            <p:nvPr/>
          </p:nvSpPr>
          <p:spPr>
            <a:xfrm>
              <a:off x="2939" y="2745"/>
              <a:ext cx="11" cy="4"/>
            </a:xfrm>
            <a:custGeom>
              <a:rect b="b" l="l" r="r" t="t"/>
              <a:pathLst>
                <a:path extrusionOk="0" h="4" w="11">
                  <a:moveTo>
                    <a:pt x="2" y="2"/>
                  </a:move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2"/>
                  </a:lnTo>
                  <a:lnTo>
                    <a:pt x="11" y="4"/>
                  </a:lnTo>
                  <a:lnTo>
                    <a:pt x="5" y="4"/>
                  </a:lnTo>
                  <a:lnTo>
                    <a:pt x="2" y="4"/>
                  </a:lnTo>
                  <a:lnTo>
                    <a:pt x="0" y="4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6" name="Google Shape;996;p67"/>
            <p:cNvSpPr/>
            <p:nvPr/>
          </p:nvSpPr>
          <p:spPr>
            <a:xfrm>
              <a:off x="2968" y="2743"/>
              <a:ext cx="7" cy="9"/>
            </a:xfrm>
            <a:custGeom>
              <a:rect b="b" l="l" r="r" t="t"/>
              <a:pathLst>
                <a:path extrusionOk="0" h="9" w="7">
                  <a:moveTo>
                    <a:pt x="0" y="4"/>
                  </a:moveTo>
                  <a:lnTo>
                    <a:pt x="2" y="2"/>
                  </a:lnTo>
                  <a:lnTo>
                    <a:pt x="5" y="2"/>
                  </a:lnTo>
                  <a:lnTo>
                    <a:pt x="5" y="0"/>
                  </a:lnTo>
                  <a:lnTo>
                    <a:pt x="7" y="2"/>
                  </a:lnTo>
                  <a:lnTo>
                    <a:pt x="7" y="4"/>
                  </a:lnTo>
                  <a:lnTo>
                    <a:pt x="7" y="9"/>
                  </a:lnTo>
                  <a:lnTo>
                    <a:pt x="5" y="9"/>
                  </a:lnTo>
                  <a:lnTo>
                    <a:pt x="2" y="9"/>
                  </a:lnTo>
                  <a:lnTo>
                    <a:pt x="0" y="6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7" name="Google Shape;997;p67"/>
            <p:cNvSpPr/>
            <p:nvPr/>
          </p:nvSpPr>
          <p:spPr>
            <a:xfrm>
              <a:off x="2959" y="3736"/>
              <a:ext cx="14" cy="67"/>
            </a:xfrm>
            <a:custGeom>
              <a:rect b="b" l="l" r="r" t="t"/>
              <a:pathLst>
                <a:path extrusionOk="0" h="67" w="14">
                  <a:moveTo>
                    <a:pt x="3" y="2"/>
                  </a:moveTo>
                  <a:lnTo>
                    <a:pt x="3" y="2"/>
                  </a:lnTo>
                  <a:lnTo>
                    <a:pt x="5" y="2"/>
                  </a:lnTo>
                  <a:lnTo>
                    <a:pt x="9" y="0"/>
                  </a:lnTo>
                  <a:lnTo>
                    <a:pt x="14" y="15"/>
                  </a:lnTo>
                  <a:lnTo>
                    <a:pt x="14" y="31"/>
                  </a:lnTo>
                  <a:lnTo>
                    <a:pt x="14" y="49"/>
                  </a:lnTo>
                  <a:lnTo>
                    <a:pt x="11" y="64"/>
                  </a:lnTo>
                  <a:lnTo>
                    <a:pt x="9" y="64"/>
                  </a:lnTo>
                  <a:lnTo>
                    <a:pt x="7" y="64"/>
                  </a:lnTo>
                  <a:lnTo>
                    <a:pt x="3" y="64"/>
                  </a:lnTo>
                  <a:lnTo>
                    <a:pt x="0" y="67"/>
                  </a:lnTo>
                  <a:lnTo>
                    <a:pt x="3" y="51"/>
                  </a:lnTo>
                  <a:lnTo>
                    <a:pt x="3" y="33"/>
                  </a:lnTo>
                  <a:lnTo>
                    <a:pt x="3" y="18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8" name="Google Shape;998;p67"/>
            <p:cNvSpPr/>
            <p:nvPr/>
          </p:nvSpPr>
          <p:spPr>
            <a:xfrm>
              <a:off x="2966" y="3405"/>
              <a:ext cx="13" cy="58"/>
            </a:xfrm>
            <a:custGeom>
              <a:rect b="b" l="l" r="r" t="t"/>
              <a:pathLst>
                <a:path extrusionOk="0" h="58" w="13">
                  <a:moveTo>
                    <a:pt x="2" y="52"/>
                  </a:moveTo>
                  <a:lnTo>
                    <a:pt x="4" y="38"/>
                  </a:lnTo>
                  <a:lnTo>
                    <a:pt x="4" y="25"/>
                  </a:lnTo>
                  <a:lnTo>
                    <a:pt x="4" y="12"/>
                  </a:lnTo>
                  <a:lnTo>
                    <a:pt x="7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12"/>
                  </a:lnTo>
                  <a:lnTo>
                    <a:pt x="13" y="23"/>
                  </a:lnTo>
                  <a:lnTo>
                    <a:pt x="13" y="38"/>
                  </a:lnTo>
                  <a:lnTo>
                    <a:pt x="11" y="54"/>
                  </a:lnTo>
                  <a:lnTo>
                    <a:pt x="9" y="56"/>
                  </a:lnTo>
                  <a:lnTo>
                    <a:pt x="7" y="58"/>
                  </a:lnTo>
                  <a:lnTo>
                    <a:pt x="4" y="58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2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99" name="Google Shape;999;p67"/>
            <p:cNvSpPr/>
            <p:nvPr/>
          </p:nvSpPr>
          <p:spPr>
            <a:xfrm>
              <a:off x="2982" y="2852"/>
              <a:ext cx="8" cy="7"/>
            </a:xfrm>
            <a:custGeom>
              <a:rect b="b" l="l" r="r" t="t"/>
              <a:pathLst>
                <a:path extrusionOk="0" h="7" w="8">
                  <a:moveTo>
                    <a:pt x="0" y="2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7"/>
                  </a:lnTo>
                  <a:lnTo>
                    <a:pt x="6" y="7"/>
                  </a:lnTo>
                  <a:lnTo>
                    <a:pt x="4" y="7"/>
                  </a:lnTo>
                  <a:lnTo>
                    <a:pt x="2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0" name="Google Shape;1000;p67"/>
            <p:cNvSpPr/>
            <p:nvPr/>
          </p:nvSpPr>
          <p:spPr>
            <a:xfrm>
              <a:off x="2993" y="2738"/>
              <a:ext cx="15" cy="18"/>
            </a:xfrm>
            <a:custGeom>
              <a:rect b="b" l="l" r="r" t="t"/>
              <a:pathLst>
                <a:path extrusionOk="0" h="18" w="15">
                  <a:moveTo>
                    <a:pt x="0" y="11"/>
                  </a:moveTo>
                  <a:lnTo>
                    <a:pt x="2" y="9"/>
                  </a:lnTo>
                  <a:lnTo>
                    <a:pt x="4" y="7"/>
                  </a:lnTo>
                  <a:lnTo>
                    <a:pt x="4" y="5"/>
                  </a:lnTo>
                  <a:lnTo>
                    <a:pt x="6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1" y="14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1" name="Google Shape;1001;p67"/>
            <p:cNvSpPr/>
            <p:nvPr/>
          </p:nvSpPr>
          <p:spPr>
            <a:xfrm>
              <a:off x="2982" y="3551"/>
              <a:ext cx="15" cy="62"/>
            </a:xfrm>
            <a:custGeom>
              <a:rect b="b" l="l" r="r" t="t"/>
              <a:pathLst>
                <a:path extrusionOk="0" h="62" w="15">
                  <a:moveTo>
                    <a:pt x="0" y="26"/>
                  </a:moveTo>
                  <a:lnTo>
                    <a:pt x="0" y="20"/>
                  </a:lnTo>
                  <a:lnTo>
                    <a:pt x="0" y="13"/>
                  </a:lnTo>
                  <a:lnTo>
                    <a:pt x="0" y="6"/>
                  </a:lnTo>
                  <a:lnTo>
                    <a:pt x="2" y="0"/>
                  </a:lnTo>
                  <a:lnTo>
                    <a:pt x="13" y="8"/>
                  </a:lnTo>
                  <a:lnTo>
                    <a:pt x="15" y="24"/>
                  </a:lnTo>
                  <a:lnTo>
                    <a:pt x="13" y="44"/>
                  </a:lnTo>
                  <a:lnTo>
                    <a:pt x="11" y="62"/>
                  </a:lnTo>
                  <a:lnTo>
                    <a:pt x="8" y="62"/>
                  </a:lnTo>
                  <a:lnTo>
                    <a:pt x="6" y="62"/>
                  </a:lnTo>
                  <a:lnTo>
                    <a:pt x="2" y="62"/>
                  </a:lnTo>
                  <a:lnTo>
                    <a:pt x="0" y="62"/>
                  </a:lnTo>
                  <a:lnTo>
                    <a:pt x="0" y="53"/>
                  </a:lnTo>
                  <a:lnTo>
                    <a:pt x="0" y="44"/>
                  </a:lnTo>
                  <a:lnTo>
                    <a:pt x="0" y="35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2" name="Google Shape;1002;p67"/>
            <p:cNvSpPr/>
            <p:nvPr/>
          </p:nvSpPr>
          <p:spPr>
            <a:xfrm>
              <a:off x="3051" y="2932"/>
              <a:ext cx="15" cy="16"/>
            </a:xfrm>
            <a:custGeom>
              <a:rect b="b" l="l" r="r" t="t"/>
              <a:pathLst>
                <a:path extrusionOk="0" h="16" w="15">
                  <a:moveTo>
                    <a:pt x="0" y="9"/>
                  </a:moveTo>
                  <a:lnTo>
                    <a:pt x="4" y="5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5"/>
                  </a:lnTo>
                  <a:lnTo>
                    <a:pt x="13" y="9"/>
                  </a:lnTo>
                  <a:lnTo>
                    <a:pt x="9" y="14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3" name="Google Shape;1003;p67"/>
            <p:cNvSpPr/>
            <p:nvPr/>
          </p:nvSpPr>
          <p:spPr>
            <a:xfrm>
              <a:off x="3055" y="3738"/>
              <a:ext cx="20" cy="74"/>
            </a:xfrm>
            <a:custGeom>
              <a:rect b="b" l="l" r="r" t="t"/>
              <a:pathLst>
                <a:path extrusionOk="0" h="74" w="20">
                  <a:moveTo>
                    <a:pt x="0" y="67"/>
                  </a:moveTo>
                  <a:lnTo>
                    <a:pt x="2" y="47"/>
                  </a:lnTo>
                  <a:lnTo>
                    <a:pt x="5" y="25"/>
                  </a:lnTo>
                  <a:lnTo>
                    <a:pt x="7" y="7"/>
                  </a:lnTo>
                  <a:lnTo>
                    <a:pt x="16" y="0"/>
                  </a:lnTo>
                  <a:lnTo>
                    <a:pt x="20" y="13"/>
                  </a:lnTo>
                  <a:lnTo>
                    <a:pt x="18" y="31"/>
                  </a:lnTo>
                  <a:lnTo>
                    <a:pt x="14" y="51"/>
                  </a:lnTo>
                  <a:lnTo>
                    <a:pt x="14" y="71"/>
                  </a:lnTo>
                  <a:lnTo>
                    <a:pt x="11" y="71"/>
                  </a:lnTo>
                  <a:lnTo>
                    <a:pt x="9" y="74"/>
                  </a:lnTo>
                  <a:lnTo>
                    <a:pt x="5" y="74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4" name="Google Shape;1004;p67"/>
            <p:cNvSpPr/>
            <p:nvPr/>
          </p:nvSpPr>
          <p:spPr>
            <a:xfrm>
              <a:off x="3084" y="2923"/>
              <a:ext cx="11" cy="12"/>
            </a:xfrm>
            <a:custGeom>
              <a:rect b="b" l="l" r="r" t="t"/>
              <a:pathLst>
                <a:path extrusionOk="0" h="12" w="11">
                  <a:moveTo>
                    <a:pt x="0" y="5"/>
                  </a:moveTo>
                  <a:lnTo>
                    <a:pt x="2" y="3"/>
                  </a:lnTo>
                  <a:lnTo>
                    <a:pt x="7" y="3"/>
                  </a:lnTo>
                  <a:lnTo>
                    <a:pt x="9" y="0"/>
                  </a:lnTo>
                  <a:lnTo>
                    <a:pt x="11" y="0"/>
                  </a:lnTo>
                  <a:lnTo>
                    <a:pt x="9" y="5"/>
                  </a:lnTo>
                  <a:lnTo>
                    <a:pt x="9" y="9"/>
                  </a:lnTo>
                  <a:lnTo>
                    <a:pt x="7" y="12"/>
                  </a:lnTo>
                  <a:lnTo>
                    <a:pt x="5" y="9"/>
                  </a:lnTo>
                  <a:lnTo>
                    <a:pt x="2" y="9"/>
                  </a:lnTo>
                  <a:lnTo>
                    <a:pt x="0" y="7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5" name="Google Shape;1005;p67"/>
            <p:cNvSpPr/>
            <p:nvPr/>
          </p:nvSpPr>
          <p:spPr>
            <a:xfrm>
              <a:off x="3124" y="2939"/>
              <a:ext cx="11" cy="11"/>
            </a:xfrm>
            <a:custGeom>
              <a:rect b="b" l="l" r="r" t="t"/>
              <a:pathLst>
                <a:path extrusionOk="0" h="11" w="11">
                  <a:moveTo>
                    <a:pt x="0" y="4"/>
                  </a:moveTo>
                  <a:lnTo>
                    <a:pt x="0" y="2"/>
                  </a:lnTo>
                  <a:lnTo>
                    <a:pt x="3" y="2"/>
                  </a:lnTo>
                  <a:lnTo>
                    <a:pt x="5" y="2"/>
                  </a:lnTo>
                  <a:lnTo>
                    <a:pt x="9" y="0"/>
                  </a:lnTo>
                  <a:lnTo>
                    <a:pt x="9" y="2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11" y="9"/>
                  </a:lnTo>
                  <a:lnTo>
                    <a:pt x="9" y="11"/>
                  </a:lnTo>
                  <a:lnTo>
                    <a:pt x="7" y="11"/>
                  </a:lnTo>
                  <a:lnTo>
                    <a:pt x="5" y="11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06" name="Google Shape;1006;p67"/>
          <p:cNvGrpSpPr/>
          <p:nvPr/>
        </p:nvGrpSpPr>
        <p:grpSpPr>
          <a:xfrm>
            <a:off x="5307012" y="4999037"/>
            <a:ext cx="688975" cy="403225"/>
            <a:chOff x="3343" y="3149"/>
            <a:chExt cx="433" cy="254"/>
          </a:xfrm>
        </p:grpSpPr>
        <p:sp>
          <p:nvSpPr>
            <p:cNvPr id="1007" name="Google Shape;1007;p67"/>
            <p:cNvSpPr/>
            <p:nvPr/>
          </p:nvSpPr>
          <p:spPr>
            <a:xfrm>
              <a:off x="3343" y="3149"/>
              <a:ext cx="433" cy="254"/>
            </a:xfrm>
            <a:custGeom>
              <a:rect b="b" l="l" r="r" t="t"/>
              <a:pathLst>
                <a:path extrusionOk="0" h="254" w="433">
                  <a:moveTo>
                    <a:pt x="0" y="82"/>
                  </a:moveTo>
                  <a:lnTo>
                    <a:pt x="49" y="80"/>
                  </a:lnTo>
                  <a:lnTo>
                    <a:pt x="87" y="78"/>
                  </a:lnTo>
                  <a:lnTo>
                    <a:pt x="116" y="76"/>
                  </a:lnTo>
                  <a:lnTo>
                    <a:pt x="134" y="73"/>
                  </a:lnTo>
                  <a:lnTo>
                    <a:pt x="147" y="73"/>
                  </a:lnTo>
                  <a:lnTo>
                    <a:pt x="154" y="73"/>
                  </a:lnTo>
                  <a:lnTo>
                    <a:pt x="160" y="71"/>
                  </a:lnTo>
                  <a:lnTo>
                    <a:pt x="165" y="71"/>
                  </a:lnTo>
                  <a:lnTo>
                    <a:pt x="165" y="53"/>
                  </a:lnTo>
                  <a:lnTo>
                    <a:pt x="163" y="31"/>
                  </a:lnTo>
                  <a:lnTo>
                    <a:pt x="163" y="13"/>
                  </a:lnTo>
                  <a:lnTo>
                    <a:pt x="165" y="0"/>
                  </a:lnTo>
                  <a:lnTo>
                    <a:pt x="174" y="0"/>
                  </a:lnTo>
                  <a:lnTo>
                    <a:pt x="185" y="2"/>
                  </a:lnTo>
                  <a:lnTo>
                    <a:pt x="198" y="6"/>
                  </a:lnTo>
                  <a:lnTo>
                    <a:pt x="210" y="11"/>
                  </a:lnTo>
                  <a:lnTo>
                    <a:pt x="223" y="18"/>
                  </a:lnTo>
                  <a:lnTo>
                    <a:pt x="234" y="22"/>
                  </a:lnTo>
                  <a:lnTo>
                    <a:pt x="243" y="29"/>
                  </a:lnTo>
                  <a:lnTo>
                    <a:pt x="252" y="33"/>
                  </a:lnTo>
                  <a:lnTo>
                    <a:pt x="270" y="38"/>
                  </a:lnTo>
                  <a:lnTo>
                    <a:pt x="292" y="44"/>
                  </a:lnTo>
                  <a:lnTo>
                    <a:pt x="321" y="51"/>
                  </a:lnTo>
                  <a:lnTo>
                    <a:pt x="350" y="60"/>
                  </a:lnTo>
                  <a:lnTo>
                    <a:pt x="377" y="69"/>
                  </a:lnTo>
                  <a:lnTo>
                    <a:pt x="401" y="78"/>
                  </a:lnTo>
                  <a:lnTo>
                    <a:pt x="421" y="87"/>
                  </a:lnTo>
                  <a:lnTo>
                    <a:pt x="433" y="96"/>
                  </a:lnTo>
                  <a:lnTo>
                    <a:pt x="417" y="109"/>
                  </a:lnTo>
                  <a:lnTo>
                    <a:pt x="399" y="123"/>
                  </a:lnTo>
                  <a:lnTo>
                    <a:pt x="381" y="136"/>
                  </a:lnTo>
                  <a:lnTo>
                    <a:pt x="359" y="147"/>
                  </a:lnTo>
                  <a:lnTo>
                    <a:pt x="337" y="160"/>
                  </a:lnTo>
                  <a:lnTo>
                    <a:pt x="317" y="172"/>
                  </a:lnTo>
                  <a:lnTo>
                    <a:pt x="294" y="183"/>
                  </a:lnTo>
                  <a:lnTo>
                    <a:pt x="274" y="194"/>
                  </a:lnTo>
                  <a:lnTo>
                    <a:pt x="268" y="198"/>
                  </a:lnTo>
                  <a:lnTo>
                    <a:pt x="256" y="207"/>
                  </a:lnTo>
                  <a:lnTo>
                    <a:pt x="243" y="219"/>
                  </a:lnTo>
                  <a:lnTo>
                    <a:pt x="230" y="227"/>
                  </a:lnTo>
                  <a:lnTo>
                    <a:pt x="214" y="239"/>
                  </a:lnTo>
                  <a:lnTo>
                    <a:pt x="201" y="248"/>
                  </a:lnTo>
                  <a:lnTo>
                    <a:pt x="189" y="252"/>
                  </a:lnTo>
                  <a:lnTo>
                    <a:pt x="181" y="254"/>
                  </a:lnTo>
                  <a:lnTo>
                    <a:pt x="181" y="234"/>
                  </a:lnTo>
                  <a:lnTo>
                    <a:pt x="181" y="219"/>
                  </a:lnTo>
                  <a:lnTo>
                    <a:pt x="178" y="207"/>
                  </a:lnTo>
                  <a:lnTo>
                    <a:pt x="174" y="192"/>
                  </a:lnTo>
                  <a:lnTo>
                    <a:pt x="154" y="192"/>
                  </a:lnTo>
                  <a:lnTo>
                    <a:pt x="134" y="194"/>
                  </a:lnTo>
                  <a:lnTo>
                    <a:pt x="114" y="196"/>
                  </a:lnTo>
                  <a:lnTo>
                    <a:pt x="94" y="198"/>
                  </a:lnTo>
                  <a:lnTo>
                    <a:pt x="74" y="201"/>
                  </a:lnTo>
                  <a:lnTo>
                    <a:pt x="53" y="205"/>
                  </a:lnTo>
                  <a:lnTo>
                    <a:pt x="33" y="207"/>
                  </a:lnTo>
                  <a:lnTo>
                    <a:pt x="13" y="212"/>
                  </a:lnTo>
                  <a:lnTo>
                    <a:pt x="11" y="210"/>
                  </a:lnTo>
                  <a:lnTo>
                    <a:pt x="9" y="210"/>
                  </a:lnTo>
                  <a:lnTo>
                    <a:pt x="7" y="210"/>
                  </a:lnTo>
                  <a:lnTo>
                    <a:pt x="7" y="194"/>
                  </a:lnTo>
                  <a:lnTo>
                    <a:pt x="9" y="181"/>
                  </a:lnTo>
                  <a:lnTo>
                    <a:pt x="9" y="165"/>
                  </a:lnTo>
                  <a:lnTo>
                    <a:pt x="9" y="152"/>
                  </a:lnTo>
                  <a:lnTo>
                    <a:pt x="4" y="120"/>
                  </a:lnTo>
                  <a:lnTo>
                    <a:pt x="2" y="102"/>
                  </a:lnTo>
                  <a:lnTo>
                    <a:pt x="0" y="91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8" name="Google Shape;1008;p67"/>
            <p:cNvSpPr/>
            <p:nvPr/>
          </p:nvSpPr>
          <p:spPr>
            <a:xfrm>
              <a:off x="3356" y="3164"/>
              <a:ext cx="382" cy="219"/>
            </a:xfrm>
            <a:custGeom>
              <a:rect b="b" l="l" r="r" t="t"/>
              <a:pathLst>
                <a:path extrusionOk="0" h="219" w="382">
                  <a:moveTo>
                    <a:pt x="0" y="81"/>
                  </a:moveTo>
                  <a:lnTo>
                    <a:pt x="20" y="79"/>
                  </a:lnTo>
                  <a:lnTo>
                    <a:pt x="40" y="76"/>
                  </a:lnTo>
                  <a:lnTo>
                    <a:pt x="61" y="74"/>
                  </a:lnTo>
                  <a:lnTo>
                    <a:pt x="81" y="72"/>
                  </a:lnTo>
                  <a:lnTo>
                    <a:pt x="101" y="72"/>
                  </a:lnTo>
                  <a:lnTo>
                    <a:pt x="121" y="70"/>
                  </a:lnTo>
                  <a:lnTo>
                    <a:pt x="141" y="67"/>
                  </a:lnTo>
                  <a:lnTo>
                    <a:pt x="161" y="67"/>
                  </a:lnTo>
                  <a:lnTo>
                    <a:pt x="163" y="56"/>
                  </a:lnTo>
                  <a:lnTo>
                    <a:pt x="165" y="34"/>
                  </a:lnTo>
                  <a:lnTo>
                    <a:pt x="163" y="14"/>
                  </a:lnTo>
                  <a:lnTo>
                    <a:pt x="163" y="0"/>
                  </a:lnTo>
                  <a:lnTo>
                    <a:pt x="172" y="5"/>
                  </a:lnTo>
                  <a:lnTo>
                    <a:pt x="183" y="7"/>
                  </a:lnTo>
                  <a:lnTo>
                    <a:pt x="192" y="12"/>
                  </a:lnTo>
                  <a:lnTo>
                    <a:pt x="203" y="14"/>
                  </a:lnTo>
                  <a:lnTo>
                    <a:pt x="212" y="18"/>
                  </a:lnTo>
                  <a:lnTo>
                    <a:pt x="223" y="23"/>
                  </a:lnTo>
                  <a:lnTo>
                    <a:pt x="232" y="25"/>
                  </a:lnTo>
                  <a:lnTo>
                    <a:pt x="243" y="29"/>
                  </a:lnTo>
                  <a:lnTo>
                    <a:pt x="261" y="36"/>
                  </a:lnTo>
                  <a:lnTo>
                    <a:pt x="277" y="41"/>
                  </a:lnTo>
                  <a:lnTo>
                    <a:pt x="295" y="47"/>
                  </a:lnTo>
                  <a:lnTo>
                    <a:pt x="313" y="52"/>
                  </a:lnTo>
                  <a:lnTo>
                    <a:pt x="328" y="56"/>
                  </a:lnTo>
                  <a:lnTo>
                    <a:pt x="346" y="63"/>
                  </a:lnTo>
                  <a:lnTo>
                    <a:pt x="364" y="67"/>
                  </a:lnTo>
                  <a:lnTo>
                    <a:pt x="382" y="74"/>
                  </a:lnTo>
                  <a:lnTo>
                    <a:pt x="382" y="79"/>
                  </a:lnTo>
                  <a:lnTo>
                    <a:pt x="382" y="83"/>
                  </a:lnTo>
                  <a:lnTo>
                    <a:pt x="382" y="90"/>
                  </a:lnTo>
                  <a:lnTo>
                    <a:pt x="379" y="94"/>
                  </a:lnTo>
                  <a:lnTo>
                    <a:pt x="377" y="96"/>
                  </a:lnTo>
                  <a:lnTo>
                    <a:pt x="373" y="99"/>
                  </a:lnTo>
                  <a:lnTo>
                    <a:pt x="371" y="103"/>
                  </a:lnTo>
                  <a:lnTo>
                    <a:pt x="366" y="105"/>
                  </a:lnTo>
                  <a:lnTo>
                    <a:pt x="366" y="101"/>
                  </a:lnTo>
                  <a:lnTo>
                    <a:pt x="366" y="99"/>
                  </a:lnTo>
                  <a:lnTo>
                    <a:pt x="364" y="94"/>
                  </a:lnTo>
                  <a:lnTo>
                    <a:pt x="364" y="92"/>
                  </a:lnTo>
                  <a:lnTo>
                    <a:pt x="362" y="90"/>
                  </a:lnTo>
                  <a:lnTo>
                    <a:pt x="359" y="90"/>
                  </a:lnTo>
                  <a:lnTo>
                    <a:pt x="357" y="90"/>
                  </a:lnTo>
                  <a:lnTo>
                    <a:pt x="355" y="99"/>
                  </a:lnTo>
                  <a:lnTo>
                    <a:pt x="355" y="105"/>
                  </a:lnTo>
                  <a:lnTo>
                    <a:pt x="353" y="110"/>
                  </a:lnTo>
                  <a:lnTo>
                    <a:pt x="350" y="114"/>
                  </a:lnTo>
                  <a:lnTo>
                    <a:pt x="348" y="116"/>
                  </a:lnTo>
                  <a:lnTo>
                    <a:pt x="346" y="119"/>
                  </a:lnTo>
                  <a:lnTo>
                    <a:pt x="344" y="119"/>
                  </a:lnTo>
                  <a:lnTo>
                    <a:pt x="342" y="116"/>
                  </a:lnTo>
                  <a:lnTo>
                    <a:pt x="344" y="110"/>
                  </a:lnTo>
                  <a:lnTo>
                    <a:pt x="344" y="105"/>
                  </a:lnTo>
                  <a:lnTo>
                    <a:pt x="344" y="99"/>
                  </a:lnTo>
                  <a:lnTo>
                    <a:pt x="344" y="94"/>
                  </a:lnTo>
                  <a:lnTo>
                    <a:pt x="342" y="94"/>
                  </a:lnTo>
                  <a:lnTo>
                    <a:pt x="339" y="94"/>
                  </a:lnTo>
                  <a:lnTo>
                    <a:pt x="337" y="94"/>
                  </a:lnTo>
                  <a:lnTo>
                    <a:pt x="335" y="103"/>
                  </a:lnTo>
                  <a:lnTo>
                    <a:pt x="335" y="110"/>
                  </a:lnTo>
                  <a:lnTo>
                    <a:pt x="335" y="116"/>
                  </a:lnTo>
                  <a:lnTo>
                    <a:pt x="333" y="125"/>
                  </a:lnTo>
                  <a:lnTo>
                    <a:pt x="330" y="128"/>
                  </a:lnTo>
                  <a:lnTo>
                    <a:pt x="328" y="128"/>
                  </a:lnTo>
                  <a:lnTo>
                    <a:pt x="326" y="130"/>
                  </a:lnTo>
                  <a:lnTo>
                    <a:pt x="324" y="132"/>
                  </a:lnTo>
                  <a:lnTo>
                    <a:pt x="321" y="125"/>
                  </a:lnTo>
                  <a:lnTo>
                    <a:pt x="319" y="119"/>
                  </a:lnTo>
                  <a:lnTo>
                    <a:pt x="319" y="110"/>
                  </a:lnTo>
                  <a:lnTo>
                    <a:pt x="319" y="105"/>
                  </a:lnTo>
                  <a:lnTo>
                    <a:pt x="317" y="105"/>
                  </a:lnTo>
                  <a:lnTo>
                    <a:pt x="315" y="105"/>
                  </a:lnTo>
                  <a:lnTo>
                    <a:pt x="313" y="103"/>
                  </a:lnTo>
                  <a:lnTo>
                    <a:pt x="313" y="116"/>
                  </a:lnTo>
                  <a:lnTo>
                    <a:pt x="313" y="123"/>
                  </a:lnTo>
                  <a:lnTo>
                    <a:pt x="310" y="130"/>
                  </a:lnTo>
                  <a:lnTo>
                    <a:pt x="308" y="137"/>
                  </a:lnTo>
                  <a:lnTo>
                    <a:pt x="306" y="132"/>
                  </a:lnTo>
                  <a:lnTo>
                    <a:pt x="304" y="128"/>
                  </a:lnTo>
                  <a:lnTo>
                    <a:pt x="304" y="121"/>
                  </a:lnTo>
                  <a:lnTo>
                    <a:pt x="301" y="119"/>
                  </a:lnTo>
                  <a:lnTo>
                    <a:pt x="299" y="123"/>
                  </a:lnTo>
                  <a:lnTo>
                    <a:pt x="297" y="130"/>
                  </a:lnTo>
                  <a:lnTo>
                    <a:pt x="295" y="137"/>
                  </a:lnTo>
                  <a:lnTo>
                    <a:pt x="295" y="145"/>
                  </a:lnTo>
                  <a:lnTo>
                    <a:pt x="292" y="148"/>
                  </a:lnTo>
                  <a:lnTo>
                    <a:pt x="288" y="148"/>
                  </a:lnTo>
                  <a:lnTo>
                    <a:pt x="286" y="150"/>
                  </a:lnTo>
                  <a:lnTo>
                    <a:pt x="284" y="152"/>
                  </a:lnTo>
                  <a:lnTo>
                    <a:pt x="281" y="145"/>
                  </a:lnTo>
                  <a:lnTo>
                    <a:pt x="279" y="139"/>
                  </a:lnTo>
                  <a:lnTo>
                    <a:pt x="281" y="132"/>
                  </a:lnTo>
                  <a:lnTo>
                    <a:pt x="281" y="128"/>
                  </a:lnTo>
                  <a:lnTo>
                    <a:pt x="279" y="125"/>
                  </a:lnTo>
                  <a:lnTo>
                    <a:pt x="279" y="123"/>
                  </a:lnTo>
                  <a:lnTo>
                    <a:pt x="277" y="123"/>
                  </a:lnTo>
                  <a:lnTo>
                    <a:pt x="275" y="123"/>
                  </a:lnTo>
                  <a:lnTo>
                    <a:pt x="272" y="141"/>
                  </a:lnTo>
                  <a:lnTo>
                    <a:pt x="272" y="152"/>
                  </a:lnTo>
                  <a:lnTo>
                    <a:pt x="272" y="157"/>
                  </a:lnTo>
                  <a:lnTo>
                    <a:pt x="270" y="163"/>
                  </a:lnTo>
                  <a:lnTo>
                    <a:pt x="268" y="161"/>
                  </a:lnTo>
                  <a:lnTo>
                    <a:pt x="266" y="161"/>
                  </a:lnTo>
                  <a:lnTo>
                    <a:pt x="263" y="161"/>
                  </a:lnTo>
                  <a:lnTo>
                    <a:pt x="263" y="157"/>
                  </a:lnTo>
                  <a:lnTo>
                    <a:pt x="263" y="150"/>
                  </a:lnTo>
                  <a:lnTo>
                    <a:pt x="263" y="143"/>
                  </a:lnTo>
                  <a:lnTo>
                    <a:pt x="263" y="137"/>
                  </a:lnTo>
                  <a:lnTo>
                    <a:pt x="261" y="134"/>
                  </a:lnTo>
                  <a:lnTo>
                    <a:pt x="259" y="134"/>
                  </a:lnTo>
                  <a:lnTo>
                    <a:pt x="257" y="143"/>
                  </a:lnTo>
                  <a:lnTo>
                    <a:pt x="257" y="152"/>
                  </a:lnTo>
                  <a:lnTo>
                    <a:pt x="255" y="163"/>
                  </a:lnTo>
                  <a:lnTo>
                    <a:pt x="252" y="172"/>
                  </a:lnTo>
                  <a:lnTo>
                    <a:pt x="250" y="175"/>
                  </a:lnTo>
                  <a:lnTo>
                    <a:pt x="248" y="175"/>
                  </a:lnTo>
                  <a:lnTo>
                    <a:pt x="246" y="177"/>
                  </a:lnTo>
                  <a:lnTo>
                    <a:pt x="243" y="179"/>
                  </a:lnTo>
                  <a:lnTo>
                    <a:pt x="243" y="177"/>
                  </a:lnTo>
                  <a:lnTo>
                    <a:pt x="241" y="177"/>
                  </a:lnTo>
                  <a:lnTo>
                    <a:pt x="241" y="170"/>
                  </a:lnTo>
                  <a:lnTo>
                    <a:pt x="241" y="161"/>
                  </a:lnTo>
                  <a:lnTo>
                    <a:pt x="241" y="154"/>
                  </a:lnTo>
                  <a:lnTo>
                    <a:pt x="241" y="148"/>
                  </a:lnTo>
                  <a:lnTo>
                    <a:pt x="239" y="148"/>
                  </a:lnTo>
                  <a:lnTo>
                    <a:pt x="237" y="148"/>
                  </a:lnTo>
                  <a:lnTo>
                    <a:pt x="234" y="145"/>
                  </a:lnTo>
                  <a:lnTo>
                    <a:pt x="232" y="157"/>
                  </a:lnTo>
                  <a:lnTo>
                    <a:pt x="232" y="166"/>
                  </a:lnTo>
                  <a:lnTo>
                    <a:pt x="232" y="177"/>
                  </a:lnTo>
                  <a:lnTo>
                    <a:pt x="230" y="188"/>
                  </a:lnTo>
                  <a:lnTo>
                    <a:pt x="228" y="190"/>
                  </a:lnTo>
                  <a:lnTo>
                    <a:pt x="226" y="190"/>
                  </a:lnTo>
                  <a:lnTo>
                    <a:pt x="223" y="188"/>
                  </a:lnTo>
                  <a:lnTo>
                    <a:pt x="221" y="179"/>
                  </a:lnTo>
                  <a:lnTo>
                    <a:pt x="221" y="170"/>
                  </a:lnTo>
                  <a:lnTo>
                    <a:pt x="221" y="163"/>
                  </a:lnTo>
                  <a:lnTo>
                    <a:pt x="221" y="154"/>
                  </a:lnTo>
                  <a:lnTo>
                    <a:pt x="219" y="154"/>
                  </a:lnTo>
                  <a:lnTo>
                    <a:pt x="219" y="152"/>
                  </a:lnTo>
                  <a:lnTo>
                    <a:pt x="217" y="152"/>
                  </a:lnTo>
                  <a:lnTo>
                    <a:pt x="217" y="163"/>
                  </a:lnTo>
                  <a:lnTo>
                    <a:pt x="214" y="179"/>
                  </a:lnTo>
                  <a:lnTo>
                    <a:pt x="210" y="195"/>
                  </a:lnTo>
                  <a:lnTo>
                    <a:pt x="203" y="206"/>
                  </a:lnTo>
                  <a:lnTo>
                    <a:pt x="203" y="204"/>
                  </a:lnTo>
                  <a:lnTo>
                    <a:pt x="201" y="204"/>
                  </a:lnTo>
                  <a:lnTo>
                    <a:pt x="201" y="195"/>
                  </a:lnTo>
                  <a:lnTo>
                    <a:pt x="201" y="186"/>
                  </a:lnTo>
                  <a:lnTo>
                    <a:pt x="201" y="179"/>
                  </a:lnTo>
                  <a:lnTo>
                    <a:pt x="201" y="170"/>
                  </a:lnTo>
                  <a:lnTo>
                    <a:pt x="199" y="170"/>
                  </a:lnTo>
                  <a:lnTo>
                    <a:pt x="197" y="170"/>
                  </a:lnTo>
                  <a:lnTo>
                    <a:pt x="194" y="181"/>
                  </a:lnTo>
                  <a:lnTo>
                    <a:pt x="194" y="199"/>
                  </a:lnTo>
                  <a:lnTo>
                    <a:pt x="188" y="215"/>
                  </a:lnTo>
                  <a:lnTo>
                    <a:pt x="176" y="219"/>
                  </a:lnTo>
                  <a:lnTo>
                    <a:pt x="174" y="195"/>
                  </a:lnTo>
                  <a:lnTo>
                    <a:pt x="170" y="172"/>
                  </a:lnTo>
                  <a:lnTo>
                    <a:pt x="168" y="150"/>
                  </a:lnTo>
                  <a:lnTo>
                    <a:pt x="168" y="130"/>
                  </a:lnTo>
                  <a:lnTo>
                    <a:pt x="165" y="130"/>
                  </a:lnTo>
                  <a:lnTo>
                    <a:pt x="163" y="130"/>
                  </a:lnTo>
                  <a:lnTo>
                    <a:pt x="161" y="130"/>
                  </a:lnTo>
                  <a:lnTo>
                    <a:pt x="159" y="143"/>
                  </a:lnTo>
                  <a:lnTo>
                    <a:pt x="156" y="152"/>
                  </a:lnTo>
                  <a:lnTo>
                    <a:pt x="156" y="157"/>
                  </a:lnTo>
                  <a:lnTo>
                    <a:pt x="154" y="161"/>
                  </a:lnTo>
                  <a:lnTo>
                    <a:pt x="152" y="161"/>
                  </a:lnTo>
                  <a:lnTo>
                    <a:pt x="147" y="161"/>
                  </a:lnTo>
                  <a:lnTo>
                    <a:pt x="145" y="161"/>
                  </a:lnTo>
                  <a:lnTo>
                    <a:pt x="141" y="161"/>
                  </a:lnTo>
                  <a:lnTo>
                    <a:pt x="143" y="148"/>
                  </a:lnTo>
                  <a:lnTo>
                    <a:pt x="143" y="141"/>
                  </a:lnTo>
                  <a:lnTo>
                    <a:pt x="143" y="137"/>
                  </a:lnTo>
                  <a:lnTo>
                    <a:pt x="143" y="132"/>
                  </a:lnTo>
                  <a:lnTo>
                    <a:pt x="141" y="132"/>
                  </a:lnTo>
                  <a:lnTo>
                    <a:pt x="139" y="132"/>
                  </a:lnTo>
                  <a:lnTo>
                    <a:pt x="136" y="139"/>
                  </a:lnTo>
                  <a:lnTo>
                    <a:pt x="134" y="148"/>
                  </a:lnTo>
                  <a:lnTo>
                    <a:pt x="132" y="154"/>
                  </a:lnTo>
                  <a:lnTo>
                    <a:pt x="130" y="163"/>
                  </a:lnTo>
                  <a:lnTo>
                    <a:pt x="127" y="163"/>
                  </a:lnTo>
                  <a:lnTo>
                    <a:pt x="125" y="163"/>
                  </a:lnTo>
                  <a:lnTo>
                    <a:pt x="123" y="163"/>
                  </a:lnTo>
                  <a:lnTo>
                    <a:pt x="121" y="163"/>
                  </a:lnTo>
                  <a:lnTo>
                    <a:pt x="121" y="159"/>
                  </a:lnTo>
                  <a:lnTo>
                    <a:pt x="121" y="152"/>
                  </a:lnTo>
                  <a:lnTo>
                    <a:pt x="121" y="145"/>
                  </a:lnTo>
                  <a:lnTo>
                    <a:pt x="123" y="139"/>
                  </a:lnTo>
                  <a:lnTo>
                    <a:pt x="121" y="139"/>
                  </a:lnTo>
                  <a:lnTo>
                    <a:pt x="121" y="137"/>
                  </a:lnTo>
                  <a:lnTo>
                    <a:pt x="119" y="137"/>
                  </a:lnTo>
                  <a:lnTo>
                    <a:pt x="116" y="137"/>
                  </a:lnTo>
                  <a:lnTo>
                    <a:pt x="114" y="145"/>
                  </a:lnTo>
                  <a:lnTo>
                    <a:pt x="114" y="152"/>
                  </a:lnTo>
                  <a:lnTo>
                    <a:pt x="112" y="159"/>
                  </a:lnTo>
                  <a:lnTo>
                    <a:pt x="110" y="168"/>
                  </a:lnTo>
                  <a:lnTo>
                    <a:pt x="107" y="168"/>
                  </a:lnTo>
                  <a:lnTo>
                    <a:pt x="105" y="168"/>
                  </a:lnTo>
                  <a:lnTo>
                    <a:pt x="103" y="168"/>
                  </a:lnTo>
                  <a:lnTo>
                    <a:pt x="101" y="168"/>
                  </a:lnTo>
                  <a:lnTo>
                    <a:pt x="101" y="163"/>
                  </a:lnTo>
                  <a:lnTo>
                    <a:pt x="101" y="157"/>
                  </a:lnTo>
                  <a:lnTo>
                    <a:pt x="101" y="150"/>
                  </a:lnTo>
                  <a:lnTo>
                    <a:pt x="98" y="145"/>
                  </a:lnTo>
                  <a:lnTo>
                    <a:pt x="96" y="145"/>
                  </a:lnTo>
                  <a:lnTo>
                    <a:pt x="94" y="145"/>
                  </a:lnTo>
                  <a:lnTo>
                    <a:pt x="92" y="145"/>
                  </a:lnTo>
                  <a:lnTo>
                    <a:pt x="92" y="150"/>
                  </a:lnTo>
                  <a:lnTo>
                    <a:pt x="92" y="157"/>
                  </a:lnTo>
                  <a:lnTo>
                    <a:pt x="90" y="163"/>
                  </a:lnTo>
                  <a:lnTo>
                    <a:pt x="87" y="170"/>
                  </a:lnTo>
                  <a:lnTo>
                    <a:pt x="85" y="168"/>
                  </a:lnTo>
                  <a:lnTo>
                    <a:pt x="83" y="168"/>
                  </a:lnTo>
                  <a:lnTo>
                    <a:pt x="83" y="159"/>
                  </a:lnTo>
                  <a:lnTo>
                    <a:pt x="83" y="152"/>
                  </a:lnTo>
                  <a:lnTo>
                    <a:pt x="83" y="145"/>
                  </a:lnTo>
                  <a:lnTo>
                    <a:pt x="83" y="137"/>
                  </a:lnTo>
                  <a:lnTo>
                    <a:pt x="81" y="137"/>
                  </a:lnTo>
                  <a:lnTo>
                    <a:pt x="78" y="137"/>
                  </a:lnTo>
                  <a:lnTo>
                    <a:pt x="76" y="145"/>
                  </a:lnTo>
                  <a:lnTo>
                    <a:pt x="74" y="154"/>
                  </a:lnTo>
                  <a:lnTo>
                    <a:pt x="72" y="163"/>
                  </a:lnTo>
                  <a:lnTo>
                    <a:pt x="69" y="172"/>
                  </a:lnTo>
                  <a:lnTo>
                    <a:pt x="67" y="172"/>
                  </a:lnTo>
                  <a:lnTo>
                    <a:pt x="65" y="172"/>
                  </a:lnTo>
                  <a:lnTo>
                    <a:pt x="61" y="172"/>
                  </a:lnTo>
                  <a:lnTo>
                    <a:pt x="58" y="172"/>
                  </a:lnTo>
                  <a:lnTo>
                    <a:pt x="61" y="163"/>
                  </a:lnTo>
                  <a:lnTo>
                    <a:pt x="61" y="157"/>
                  </a:lnTo>
                  <a:lnTo>
                    <a:pt x="61" y="148"/>
                  </a:lnTo>
                  <a:lnTo>
                    <a:pt x="61" y="134"/>
                  </a:lnTo>
                  <a:lnTo>
                    <a:pt x="58" y="134"/>
                  </a:lnTo>
                  <a:lnTo>
                    <a:pt x="56" y="134"/>
                  </a:lnTo>
                  <a:lnTo>
                    <a:pt x="54" y="143"/>
                  </a:lnTo>
                  <a:lnTo>
                    <a:pt x="54" y="154"/>
                  </a:lnTo>
                  <a:lnTo>
                    <a:pt x="52" y="163"/>
                  </a:lnTo>
                  <a:lnTo>
                    <a:pt x="49" y="175"/>
                  </a:lnTo>
                  <a:lnTo>
                    <a:pt x="47" y="172"/>
                  </a:lnTo>
                  <a:lnTo>
                    <a:pt x="45" y="172"/>
                  </a:lnTo>
                  <a:lnTo>
                    <a:pt x="43" y="172"/>
                  </a:lnTo>
                  <a:lnTo>
                    <a:pt x="45" y="159"/>
                  </a:lnTo>
                  <a:lnTo>
                    <a:pt x="45" y="150"/>
                  </a:lnTo>
                  <a:lnTo>
                    <a:pt x="45" y="143"/>
                  </a:lnTo>
                  <a:lnTo>
                    <a:pt x="45" y="134"/>
                  </a:lnTo>
                  <a:lnTo>
                    <a:pt x="43" y="134"/>
                  </a:lnTo>
                  <a:lnTo>
                    <a:pt x="40" y="134"/>
                  </a:lnTo>
                  <a:lnTo>
                    <a:pt x="38" y="134"/>
                  </a:lnTo>
                  <a:lnTo>
                    <a:pt x="36" y="145"/>
                  </a:lnTo>
                  <a:lnTo>
                    <a:pt x="36" y="154"/>
                  </a:lnTo>
                  <a:lnTo>
                    <a:pt x="34" y="166"/>
                  </a:lnTo>
                  <a:lnTo>
                    <a:pt x="32" y="177"/>
                  </a:lnTo>
                  <a:lnTo>
                    <a:pt x="29" y="177"/>
                  </a:lnTo>
                  <a:lnTo>
                    <a:pt x="27" y="177"/>
                  </a:lnTo>
                  <a:lnTo>
                    <a:pt x="27" y="168"/>
                  </a:lnTo>
                  <a:lnTo>
                    <a:pt x="27" y="161"/>
                  </a:lnTo>
                  <a:lnTo>
                    <a:pt x="27" y="152"/>
                  </a:lnTo>
                  <a:lnTo>
                    <a:pt x="27" y="145"/>
                  </a:lnTo>
                  <a:lnTo>
                    <a:pt x="25" y="145"/>
                  </a:lnTo>
                  <a:lnTo>
                    <a:pt x="23" y="145"/>
                  </a:lnTo>
                  <a:lnTo>
                    <a:pt x="20" y="145"/>
                  </a:lnTo>
                  <a:lnTo>
                    <a:pt x="18" y="154"/>
                  </a:lnTo>
                  <a:lnTo>
                    <a:pt x="16" y="163"/>
                  </a:lnTo>
                  <a:lnTo>
                    <a:pt x="14" y="172"/>
                  </a:lnTo>
                  <a:lnTo>
                    <a:pt x="11" y="181"/>
                  </a:lnTo>
                  <a:lnTo>
                    <a:pt x="9" y="181"/>
                  </a:lnTo>
                  <a:lnTo>
                    <a:pt x="7" y="181"/>
                  </a:lnTo>
                  <a:lnTo>
                    <a:pt x="5" y="181"/>
                  </a:lnTo>
                  <a:lnTo>
                    <a:pt x="7" y="154"/>
                  </a:lnTo>
                  <a:lnTo>
                    <a:pt x="7" y="130"/>
                  </a:lnTo>
                  <a:lnTo>
                    <a:pt x="3" y="105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09" name="Google Shape;1009;p67"/>
          <p:cNvGrpSpPr/>
          <p:nvPr/>
        </p:nvGrpSpPr>
        <p:grpSpPr>
          <a:xfrm>
            <a:off x="6003925" y="4605337"/>
            <a:ext cx="2454275" cy="1423987"/>
            <a:chOff x="3782" y="2901"/>
            <a:chExt cx="1546" cy="897"/>
          </a:xfrm>
        </p:grpSpPr>
        <p:sp>
          <p:nvSpPr>
            <p:cNvPr id="1010" name="Google Shape;1010;p67"/>
            <p:cNvSpPr/>
            <p:nvPr/>
          </p:nvSpPr>
          <p:spPr>
            <a:xfrm>
              <a:off x="3782" y="3361"/>
              <a:ext cx="197" cy="42"/>
            </a:xfrm>
            <a:custGeom>
              <a:rect b="b" l="l" r="r" t="t"/>
              <a:pathLst>
                <a:path extrusionOk="0" h="42" w="197">
                  <a:moveTo>
                    <a:pt x="0" y="36"/>
                  </a:moveTo>
                  <a:lnTo>
                    <a:pt x="14" y="29"/>
                  </a:lnTo>
                  <a:lnTo>
                    <a:pt x="34" y="22"/>
                  </a:lnTo>
                  <a:lnTo>
                    <a:pt x="63" y="15"/>
                  </a:lnTo>
                  <a:lnTo>
                    <a:pt x="94" y="11"/>
                  </a:lnTo>
                  <a:lnTo>
                    <a:pt x="125" y="7"/>
                  </a:lnTo>
                  <a:lnTo>
                    <a:pt x="154" y="2"/>
                  </a:lnTo>
                  <a:lnTo>
                    <a:pt x="177" y="0"/>
                  </a:lnTo>
                  <a:lnTo>
                    <a:pt x="192" y="0"/>
                  </a:lnTo>
                  <a:lnTo>
                    <a:pt x="194" y="0"/>
                  </a:lnTo>
                  <a:lnTo>
                    <a:pt x="194" y="2"/>
                  </a:lnTo>
                  <a:lnTo>
                    <a:pt x="197" y="4"/>
                  </a:lnTo>
                  <a:lnTo>
                    <a:pt x="188" y="9"/>
                  </a:lnTo>
                  <a:lnTo>
                    <a:pt x="170" y="15"/>
                  </a:lnTo>
                  <a:lnTo>
                    <a:pt x="143" y="22"/>
                  </a:lnTo>
                  <a:lnTo>
                    <a:pt x="114" y="29"/>
                  </a:lnTo>
                  <a:lnTo>
                    <a:pt x="83" y="33"/>
                  </a:lnTo>
                  <a:lnTo>
                    <a:pt x="52" y="38"/>
                  </a:lnTo>
                  <a:lnTo>
                    <a:pt x="23" y="42"/>
                  </a:lnTo>
                  <a:lnTo>
                    <a:pt x="0" y="42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1" name="Google Shape;1011;p67"/>
            <p:cNvSpPr/>
            <p:nvPr/>
          </p:nvSpPr>
          <p:spPr>
            <a:xfrm>
              <a:off x="3863" y="3620"/>
              <a:ext cx="189" cy="151"/>
            </a:xfrm>
            <a:custGeom>
              <a:rect b="b" l="l" r="r" t="t"/>
              <a:pathLst>
                <a:path extrusionOk="0" h="151" w="189">
                  <a:moveTo>
                    <a:pt x="2" y="145"/>
                  </a:moveTo>
                  <a:lnTo>
                    <a:pt x="9" y="138"/>
                  </a:lnTo>
                  <a:lnTo>
                    <a:pt x="29" y="120"/>
                  </a:lnTo>
                  <a:lnTo>
                    <a:pt x="55" y="98"/>
                  </a:lnTo>
                  <a:lnTo>
                    <a:pt x="87" y="71"/>
                  </a:lnTo>
                  <a:lnTo>
                    <a:pt x="118" y="44"/>
                  </a:lnTo>
                  <a:lnTo>
                    <a:pt x="149" y="22"/>
                  </a:lnTo>
                  <a:lnTo>
                    <a:pt x="174" y="4"/>
                  </a:lnTo>
                  <a:lnTo>
                    <a:pt x="189" y="0"/>
                  </a:lnTo>
                  <a:lnTo>
                    <a:pt x="182" y="13"/>
                  </a:lnTo>
                  <a:lnTo>
                    <a:pt x="165" y="29"/>
                  </a:lnTo>
                  <a:lnTo>
                    <a:pt x="142" y="49"/>
                  </a:lnTo>
                  <a:lnTo>
                    <a:pt x="116" y="71"/>
                  </a:lnTo>
                  <a:lnTo>
                    <a:pt x="87" y="93"/>
                  </a:lnTo>
                  <a:lnTo>
                    <a:pt x="58" y="114"/>
                  </a:lnTo>
                  <a:lnTo>
                    <a:pt x="33" y="131"/>
                  </a:lnTo>
                  <a:lnTo>
                    <a:pt x="15" y="147"/>
                  </a:lnTo>
                  <a:lnTo>
                    <a:pt x="11" y="149"/>
                  </a:lnTo>
                  <a:lnTo>
                    <a:pt x="9" y="149"/>
                  </a:lnTo>
                  <a:lnTo>
                    <a:pt x="4" y="151"/>
                  </a:lnTo>
                  <a:lnTo>
                    <a:pt x="0" y="151"/>
                  </a:lnTo>
                  <a:lnTo>
                    <a:pt x="0" y="149"/>
                  </a:lnTo>
                  <a:lnTo>
                    <a:pt x="2" y="147"/>
                  </a:lnTo>
                  <a:lnTo>
                    <a:pt x="2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2" name="Google Shape;1012;p67"/>
            <p:cNvSpPr/>
            <p:nvPr/>
          </p:nvSpPr>
          <p:spPr>
            <a:xfrm>
              <a:off x="3834" y="2990"/>
              <a:ext cx="205" cy="65"/>
            </a:xfrm>
            <a:custGeom>
              <a:rect b="b" l="l" r="r" t="t"/>
              <a:pathLst>
                <a:path extrusionOk="0" h="65" w="205">
                  <a:moveTo>
                    <a:pt x="0" y="3"/>
                  </a:moveTo>
                  <a:lnTo>
                    <a:pt x="9" y="0"/>
                  </a:lnTo>
                  <a:lnTo>
                    <a:pt x="33" y="3"/>
                  </a:lnTo>
                  <a:lnTo>
                    <a:pt x="64" y="9"/>
                  </a:lnTo>
                  <a:lnTo>
                    <a:pt x="102" y="20"/>
                  </a:lnTo>
                  <a:lnTo>
                    <a:pt x="138" y="32"/>
                  </a:lnTo>
                  <a:lnTo>
                    <a:pt x="171" y="45"/>
                  </a:lnTo>
                  <a:lnTo>
                    <a:pt x="196" y="56"/>
                  </a:lnTo>
                  <a:lnTo>
                    <a:pt x="205" y="65"/>
                  </a:lnTo>
                  <a:lnTo>
                    <a:pt x="191" y="63"/>
                  </a:lnTo>
                  <a:lnTo>
                    <a:pt x="165" y="58"/>
                  </a:lnTo>
                  <a:lnTo>
                    <a:pt x="133" y="52"/>
                  </a:lnTo>
                  <a:lnTo>
                    <a:pt x="96" y="43"/>
                  </a:lnTo>
                  <a:lnTo>
                    <a:pt x="60" y="32"/>
                  </a:lnTo>
                  <a:lnTo>
                    <a:pt x="31" y="23"/>
                  </a:lnTo>
                  <a:lnTo>
                    <a:pt x="9" y="1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3" name="Google Shape;1013;p67"/>
            <p:cNvSpPr/>
            <p:nvPr/>
          </p:nvSpPr>
          <p:spPr>
            <a:xfrm>
              <a:off x="5014" y="3604"/>
              <a:ext cx="194" cy="112"/>
            </a:xfrm>
            <a:custGeom>
              <a:rect b="b" l="l" r="r" t="t"/>
              <a:pathLst>
                <a:path extrusionOk="0" h="112" w="194">
                  <a:moveTo>
                    <a:pt x="0" y="2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40" y="18"/>
                  </a:lnTo>
                  <a:lnTo>
                    <a:pt x="69" y="34"/>
                  </a:lnTo>
                  <a:lnTo>
                    <a:pt x="91" y="45"/>
                  </a:lnTo>
                  <a:lnTo>
                    <a:pt x="111" y="56"/>
                  </a:lnTo>
                  <a:lnTo>
                    <a:pt x="129" y="65"/>
                  </a:lnTo>
                  <a:lnTo>
                    <a:pt x="147" y="74"/>
                  </a:lnTo>
                  <a:lnTo>
                    <a:pt x="167" y="85"/>
                  </a:lnTo>
                  <a:lnTo>
                    <a:pt x="191" y="98"/>
                  </a:lnTo>
                  <a:lnTo>
                    <a:pt x="194" y="101"/>
                  </a:lnTo>
                  <a:lnTo>
                    <a:pt x="194" y="103"/>
                  </a:lnTo>
                  <a:lnTo>
                    <a:pt x="194" y="105"/>
                  </a:lnTo>
                  <a:lnTo>
                    <a:pt x="194" y="107"/>
                  </a:lnTo>
                  <a:lnTo>
                    <a:pt x="191" y="107"/>
                  </a:lnTo>
                  <a:lnTo>
                    <a:pt x="191" y="109"/>
                  </a:lnTo>
                  <a:lnTo>
                    <a:pt x="189" y="109"/>
                  </a:lnTo>
                  <a:lnTo>
                    <a:pt x="187" y="112"/>
                  </a:lnTo>
                  <a:lnTo>
                    <a:pt x="173" y="109"/>
                  </a:lnTo>
                  <a:lnTo>
                    <a:pt x="151" y="98"/>
                  </a:lnTo>
                  <a:lnTo>
                    <a:pt x="122" y="85"/>
                  </a:lnTo>
                  <a:lnTo>
                    <a:pt x="89" y="69"/>
                  </a:lnTo>
                  <a:lnTo>
                    <a:pt x="55" y="51"/>
                  </a:lnTo>
                  <a:lnTo>
                    <a:pt x="29" y="34"/>
                  </a:lnTo>
                  <a:lnTo>
                    <a:pt x="8" y="16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4" name="Google Shape;1014;p67"/>
            <p:cNvSpPr/>
            <p:nvPr/>
          </p:nvSpPr>
          <p:spPr>
            <a:xfrm>
              <a:off x="5043" y="2901"/>
              <a:ext cx="142" cy="123"/>
            </a:xfrm>
            <a:custGeom>
              <a:rect b="b" l="l" r="r" t="t"/>
              <a:pathLst>
                <a:path extrusionOk="0" h="123" w="142">
                  <a:moveTo>
                    <a:pt x="0" y="112"/>
                  </a:moveTo>
                  <a:lnTo>
                    <a:pt x="15" y="98"/>
                  </a:lnTo>
                  <a:lnTo>
                    <a:pt x="33" y="83"/>
                  </a:lnTo>
                  <a:lnTo>
                    <a:pt x="53" y="65"/>
                  </a:lnTo>
                  <a:lnTo>
                    <a:pt x="73" y="47"/>
                  </a:lnTo>
                  <a:lnTo>
                    <a:pt x="93" y="29"/>
                  </a:lnTo>
                  <a:lnTo>
                    <a:pt x="111" y="16"/>
                  </a:lnTo>
                  <a:lnTo>
                    <a:pt x="127" y="5"/>
                  </a:lnTo>
                  <a:lnTo>
                    <a:pt x="140" y="0"/>
                  </a:lnTo>
                  <a:lnTo>
                    <a:pt x="142" y="2"/>
                  </a:lnTo>
                  <a:lnTo>
                    <a:pt x="142" y="5"/>
                  </a:lnTo>
                  <a:lnTo>
                    <a:pt x="142" y="9"/>
                  </a:lnTo>
                  <a:lnTo>
                    <a:pt x="142" y="11"/>
                  </a:lnTo>
                  <a:lnTo>
                    <a:pt x="133" y="20"/>
                  </a:lnTo>
                  <a:lnTo>
                    <a:pt x="118" y="34"/>
                  </a:lnTo>
                  <a:lnTo>
                    <a:pt x="100" y="51"/>
                  </a:lnTo>
                  <a:lnTo>
                    <a:pt x="80" y="69"/>
                  </a:lnTo>
                  <a:lnTo>
                    <a:pt x="57" y="89"/>
                  </a:lnTo>
                  <a:lnTo>
                    <a:pt x="37" y="105"/>
                  </a:lnTo>
                  <a:lnTo>
                    <a:pt x="17" y="116"/>
                  </a:lnTo>
                  <a:lnTo>
                    <a:pt x="2" y="123"/>
                  </a:lnTo>
                  <a:lnTo>
                    <a:pt x="2" y="121"/>
                  </a:lnTo>
                  <a:lnTo>
                    <a:pt x="2" y="116"/>
                  </a:lnTo>
                  <a:lnTo>
                    <a:pt x="2" y="114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5" name="Google Shape;1015;p67"/>
            <p:cNvSpPr/>
            <p:nvPr/>
          </p:nvSpPr>
          <p:spPr>
            <a:xfrm>
              <a:off x="5114" y="3289"/>
              <a:ext cx="214" cy="23"/>
            </a:xfrm>
            <a:custGeom>
              <a:rect b="b" l="l" r="r" t="t"/>
              <a:pathLst>
                <a:path extrusionOk="0" h="23" w="214">
                  <a:moveTo>
                    <a:pt x="0" y="16"/>
                  </a:moveTo>
                  <a:lnTo>
                    <a:pt x="11" y="14"/>
                  </a:lnTo>
                  <a:lnTo>
                    <a:pt x="33" y="12"/>
                  </a:lnTo>
                  <a:lnTo>
                    <a:pt x="65" y="9"/>
                  </a:lnTo>
                  <a:lnTo>
                    <a:pt x="100" y="7"/>
                  </a:lnTo>
                  <a:lnTo>
                    <a:pt x="138" y="5"/>
                  </a:lnTo>
                  <a:lnTo>
                    <a:pt x="169" y="3"/>
                  </a:lnTo>
                  <a:lnTo>
                    <a:pt x="196" y="0"/>
                  </a:lnTo>
                  <a:lnTo>
                    <a:pt x="210" y="0"/>
                  </a:lnTo>
                  <a:lnTo>
                    <a:pt x="212" y="3"/>
                  </a:lnTo>
                  <a:lnTo>
                    <a:pt x="214" y="5"/>
                  </a:lnTo>
                  <a:lnTo>
                    <a:pt x="214" y="7"/>
                  </a:lnTo>
                  <a:lnTo>
                    <a:pt x="212" y="12"/>
                  </a:lnTo>
                  <a:lnTo>
                    <a:pt x="187" y="14"/>
                  </a:lnTo>
                  <a:lnTo>
                    <a:pt x="160" y="16"/>
                  </a:lnTo>
                  <a:lnTo>
                    <a:pt x="134" y="18"/>
                  </a:lnTo>
                  <a:lnTo>
                    <a:pt x="107" y="18"/>
                  </a:lnTo>
                  <a:lnTo>
                    <a:pt x="80" y="20"/>
                  </a:lnTo>
                  <a:lnTo>
                    <a:pt x="53" y="20"/>
                  </a:lnTo>
                  <a:lnTo>
                    <a:pt x="27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6" name="Google Shape;1016;p67"/>
            <p:cNvSpPr/>
            <p:nvPr/>
          </p:nvSpPr>
          <p:spPr>
            <a:xfrm>
              <a:off x="4099" y="2932"/>
              <a:ext cx="825" cy="866"/>
            </a:xfrm>
            <a:custGeom>
              <a:rect b="b" l="l" r="r" t="t"/>
              <a:pathLst>
                <a:path extrusionOk="0" h="866" w="825">
                  <a:moveTo>
                    <a:pt x="620" y="47"/>
                  </a:moveTo>
                  <a:lnTo>
                    <a:pt x="575" y="40"/>
                  </a:lnTo>
                  <a:lnTo>
                    <a:pt x="533" y="34"/>
                  </a:lnTo>
                  <a:lnTo>
                    <a:pt x="488" y="29"/>
                  </a:lnTo>
                  <a:lnTo>
                    <a:pt x="444" y="23"/>
                  </a:lnTo>
                  <a:lnTo>
                    <a:pt x="402" y="18"/>
                  </a:lnTo>
                  <a:lnTo>
                    <a:pt x="357" y="11"/>
                  </a:lnTo>
                  <a:lnTo>
                    <a:pt x="312" y="7"/>
                  </a:lnTo>
                  <a:lnTo>
                    <a:pt x="268" y="0"/>
                  </a:lnTo>
                  <a:lnTo>
                    <a:pt x="230" y="25"/>
                  </a:lnTo>
                  <a:lnTo>
                    <a:pt x="192" y="45"/>
                  </a:lnTo>
                  <a:lnTo>
                    <a:pt x="154" y="65"/>
                  </a:lnTo>
                  <a:lnTo>
                    <a:pt x="118" y="85"/>
                  </a:lnTo>
                  <a:lnTo>
                    <a:pt x="85" y="107"/>
                  </a:lnTo>
                  <a:lnTo>
                    <a:pt x="51" y="130"/>
                  </a:lnTo>
                  <a:lnTo>
                    <a:pt x="25" y="154"/>
                  </a:lnTo>
                  <a:lnTo>
                    <a:pt x="0" y="186"/>
                  </a:lnTo>
                  <a:lnTo>
                    <a:pt x="33" y="735"/>
                  </a:lnTo>
                  <a:lnTo>
                    <a:pt x="31" y="752"/>
                  </a:lnTo>
                  <a:lnTo>
                    <a:pt x="29" y="773"/>
                  </a:lnTo>
                  <a:lnTo>
                    <a:pt x="31" y="793"/>
                  </a:lnTo>
                  <a:lnTo>
                    <a:pt x="40" y="810"/>
                  </a:lnTo>
                  <a:lnTo>
                    <a:pt x="69" y="819"/>
                  </a:lnTo>
                  <a:lnTo>
                    <a:pt x="100" y="826"/>
                  </a:lnTo>
                  <a:lnTo>
                    <a:pt x="134" y="833"/>
                  </a:lnTo>
                  <a:lnTo>
                    <a:pt x="170" y="837"/>
                  </a:lnTo>
                  <a:lnTo>
                    <a:pt x="205" y="842"/>
                  </a:lnTo>
                  <a:lnTo>
                    <a:pt x="241" y="846"/>
                  </a:lnTo>
                  <a:lnTo>
                    <a:pt x="279" y="848"/>
                  </a:lnTo>
                  <a:lnTo>
                    <a:pt x="317" y="851"/>
                  </a:lnTo>
                  <a:lnTo>
                    <a:pt x="355" y="855"/>
                  </a:lnTo>
                  <a:lnTo>
                    <a:pt x="390" y="855"/>
                  </a:lnTo>
                  <a:lnTo>
                    <a:pt x="426" y="857"/>
                  </a:lnTo>
                  <a:lnTo>
                    <a:pt x="462" y="860"/>
                  </a:lnTo>
                  <a:lnTo>
                    <a:pt x="495" y="862"/>
                  </a:lnTo>
                  <a:lnTo>
                    <a:pt x="526" y="862"/>
                  </a:lnTo>
                  <a:lnTo>
                    <a:pt x="553" y="864"/>
                  </a:lnTo>
                  <a:lnTo>
                    <a:pt x="580" y="866"/>
                  </a:lnTo>
                  <a:lnTo>
                    <a:pt x="609" y="839"/>
                  </a:lnTo>
                  <a:lnTo>
                    <a:pt x="642" y="808"/>
                  </a:lnTo>
                  <a:lnTo>
                    <a:pt x="680" y="777"/>
                  </a:lnTo>
                  <a:lnTo>
                    <a:pt x="718" y="743"/>
                  </a:lnTo>
                  <a:lnTo>
                    <a:pt x="754" y="712"/>
                  </a:lnTo>
                  <a:lnTo>
                    <a:pt x="785" y="681"/>
                  </a:lnTo>
                  <a:lnTo>
                    <a:pt x="810" y="650"/>
                  </a:lnTo>
                  <a:lnTo>
                    <a:pt x="825" y="623"/>
                  </a:lnTo>
                  <a:lnTo>
                    <a:pt x="819" y="554"/>
                  </a:lnTo>
                  <a:lnTo>
                    <a:pt x="810" y="487"/>
                  </a:lnTo>
                  <a:lnTo>
                    <a:pt x="801" y="418"/>
                  </a:lnTo>
                  <a:lnTo>
                    <a:pt x="794" y="348"/>
                  </a:lnTo>
                  <a:lnTo>
                    <a:pt x="785" y="279"/>
                  </a:lnTo>
                  <a:lnTo>
                    <a:pt x="776" y="212"/>
                  </a:lnTo>
                  <a:lnTo>
                    <a:pt x="767" y="143"/>
                  </a:lnTo>
                  <a:lnTo>
                    <a:pt x="758" y="76"/>
                  </a:lnTo>
                  <a:lnTo>
                    <a:pt x="620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7" name="Google Shape;1017;p67"/>
            <p:cNvSpPr/>
            <p:nvPr/>
          </p:nvSpPr>
          <p:spPr>
            <a:xfrm>
              <a:off x="4126" y="3135"/>
              <a:ext cx="515" cy="639"/>
            </a:xfrm>
            <a:custGeom>
              <a:rect b="b" l="l" r="r" t="t"/>
              <a:pathLst>
                <a:path extrusionOk="0" h="639" w="515">
                  <a:moveTo>
                    <a:pt x="363" y="621"/>
                  </a:moveTo>
                  <a:lnTo>
                    <a:pt x="368" y="623"/>
                  </a:lnTo>
                  <a:lnTo>
                    <a:pt x="370" y="623"/>
                  </a:lnTo>
                  <a:lnTo>
                    <a:pt x="375" y="625"/>
                  </a:lnTo>
                  <a:lnTo>
                    <a:pt x="381" y="628"/>
                  </a:lnTo>
                  <a:lnTo>
                    <a:pt x="395" y="628"/>
                  </a:lnTo>
                  <a:lnTo>
                    <a:pt x="408" y="628"/>
                  </a:lnTo>
                  <a:lnTo>
                    <a:pt x="417" y="628"/>
                  </a:lnTo>
                  <a:lnTo>
                    <a:pt x="428" y="630"/>
                  </a:lnTo>
                  <a:lnTo>
                    <a:pt x="441" y="630"/>
                  </a:lnTo>
                  <a:lnTo>
                    <a:pt x="457" y="632"/>
                  </a:lnTo>
                  <a:lnTo>
                    <a:pt x="479" y="634"/>
                  </a:lnTo>
                  <a:lnTo>
                    <a:pt x="506" y="639"/>
                  </a:lnTo>
                  <a:lnTo>
                    <a:pt x="515" y="536"/>
                  </a:lnTo>
                  <a:lnTo>
                    <a:pt x="511" y="357"/>
                  </a:lnTo>
                  <a:lnTo>
                    <a:pt x="502" y="174"/>
                  </a:lnTo>
                  <a:lnTo>
                    <a:pt x="495" y="56"/>
                  </a:lnTo>
                  <a:lnTo>
                    <a:pt x="0" y="0"/>
                  </a:lnTo>
                  <a:lnTo>
                    <a:pt x="11" y="154"/>
                  </a:lnTo>
                  <a:lnTo>
                    <a:pt x="18" y="259"/>
                  </a:lnTo>
                  <a:lnTo>
                    <a:pt x="22" y="369"/>
                  </a:lnTo>
                  <a:lnTo>
                    <a:pt x="29" y="527"/>
                  </a:lnTo>
                  <a:lnTo>
                    <a:pt x="33" y="540"/>
                  </a:lnTo>
                  <a:lnTo>
                    <a:pt x="38" y="554"/>
                  </a:lnTo>
                  <a:lnTo>
                    <a:pt x="40" y="567"/>
                  </a:lnTo>
                  <a:lnTo>
                    <a:pt x="38" y="583"/>
                  </a:lnTo>
                  <a:lnTo>
                    <a:pt x="42" y="585"/>
                  </a:lnTo>
                  <a:lnTo>
                    <a:pt x="47" y="587"/>
                  </a:lnTo>
                  <a:lnTo>
                    <a:pt x="49" y="592"/>
                  </a:lnTo>
                  <a:lnTo>
                    <a:pt x="53" y="594"/>
                  </a:lnTo>
                  <a:lnTo>
                    <a:pt x="93" y="599"/>
                  </a:lnTo>
                  <a:lnTo>
                    <a:pt x="125" y="603"/>
                  </a:lnTo>
                  <a:lnTo>
                    <a:pt x="147" y="605"/>
                  </a:lnTo>
                  <a:lnTo>
                    <a:pt x="163" y="607"/>
                  </a:lnTo>
                  <a:lnTo>
                    <a:pt x="174" y="610"/>
                  </a:lnTo>
                  <a:lnTo>
                    <a:pt x="183" y="610"/>
                  </a:lnTo>
                  <a:lnTo>
                    <a:pt x="189" y="610"/>
                  </a:lnTo>
                  <a:lnTo>
                    <a:pt x="196" y="610"/>
                  </a:lnTo>
                  <a:lnTo>
                    <a:pt x="363" y="621"/>
                  </a:lnTo>
                  <a:close/>
                </a:path>
              </a:pathLst>
            </a:custGeom>
            <a:solidFill>
              <a:srgbClr val="9966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8" name="Google Shape;1018;p67"/>
            <p:cNvSpPr/>
            <p:nvPr/>
          </p:nvSpPr>
          <p:spPr>
            <a:xfrm>
              <a:off x="4645" y="3060"/>
              <a:ext cx="246" cy="691"/>
            </a:xfrm>
            <a:custGeom>
              <a:rect b="b" l="l" r="r" t="t"/>
              <a:pathLst>
                <a:path extrusionOk="0" h="691" w="246">
                  <a:moveTo>
                    <a:pt x="34" y="691"/>
                  </a:moveTo>
                  <a:lnTo>
                    <a:pt x="54" y="676"/>
                  </a:lnTo>
                  <a:lnTo>
                    <a:pt x="83" y="653"/>
                  </a:lnTo>
                  <a:lnTo>
                    <a:pt x="116" y="627"/>
                  </a:lnTo>
                  <a:lnTo>
                    <a:pt x="152" y="598"/>
                  </a:lnTo>
                  <a:lnTo>
                    <a:pt x="183" y="569"/>
                  </a:lnTo>
                  <a:lnTo>
                    <a:pt x="210" y="542"/>
                  </a:lnTo>
                  <a:lnTo>
                    <a:pt x="226" y="522"/>
                  </a:lnTo>
                  <a:lnTo>
                    <a:pt x="228" y="508"/>
                  </a:lnTo>
                  <a:lnTo>
                    <a:pt x="215" y="517"/>
                  </a:lnTo>
                  <a:lnTo>
                    <a:pt x="203" y="524"/>
                  </a:lnTo>
                  <a:lnTo>
                    <a:pt x="190" y="533"/>
                  </a:lnTo>
                  <a:lnTo>
                    <a:pt x="177" y="542"/>
                  </a:lnTo>
                  <a:lnTo>
                    <a:pt x="163" y="549"/>
                  </a:lnTo>
                  <a:lnTo>
                    <a:pt x="150" y="557"/>
                  </a:lnTo>
                  <a:lnTo>
                    <a:pt x="134" y="566"/>
                  </a:lnTo>
                  <a:lnTo>
                    <a:pt x="121" y="575"/>
                  </a:lnTo>
                  <a:lnTo>
                    <a:pt x="119" y="573"/>
                  </a:lnTo>
                  <a:lnTo>
                    <a:pt x="116" y="571"/>
                  </a:lnTo>
                  <a:lnTo>
                    <a:pt x="112" y="571"/>
                  </a:lnTo>
                  <a:lnTo>
                    <a:pt x="110" y="569"/>
                  </a:lnTo>
                  <a:lnTo>
                    <a:pt x="137" y="551"/>
                  </a:lnTo>
                  <a:lnTo>
                    <a:pt x="163" y="533"/>
                  </a:lnTo>
                  <a:lnTo>
                    <a:pt x="186" y="517"/>
                  </a:lnTo>
                  <a:lnTo>
                    <a:pt x="208" y="502"/>
                  </a:lnTo>
                  <a:lnTo>
                    <a:pt x="226" y="484"/>
                  </a:lnTo>
                  <a:lnTo>
                    <a:pt x="239" y="466"/>
                  </a:lnTo>
                  <a:lnTo>
                    <a:pt x="246" y="441"/>
                  </a:lnTo>
                  <a:lnTo>
                    <a:pt x="246" y="415"/>
                  </a:lnTo>
                  <a:lnTo>
                    <a:pt x="241" y="412"/>
                  </a:lnTo>
                  <a:lnTo>
                    <a:pt x="237" y="410"/>
                  </a:lnTo>
                  <a:lnTo>
                    <a:pt x="232" y="408"/>
                  </a:lnTo>
                  <a:lnTo>
                    <a:pt x="228" y="406"/>
                  </a:lnTo>
                  <a:lnTo>
                    <a:pt x="210" y="421"/>
                  </a:lnTo>
                  <a:lnTo>
                    <a:pt x="195" y="437"/>
                  </a:lnTo>
                  <a:lnTo>
                    <a:pt x="177" y="453"/>
                  </a:lnTo>
                  <a:lnTo>
                    <a:pt x="159" y="466"/>
                  </a:lnTo>
                  <a:lnTo>
                    <a:pt x="141" y="482"/>
                  </a:lnTo>
                  <a:lnTo>
                    <a:pt x="123" y="495"/>
                  </a:lnTo>
                  <a:lnTo>
                    <a:pt x="105" y="511"/>
                  </a:lnTo>
                  <a:lnTo>
                    <a:pt x="87" y="524"/>
                  </a:lnTo>
                  <a:lnTo>
                    <a:pt x="103" y="499"/>
                  </a:lnTo>
                  <a:lnTo>
                    <a:pt x="125" y="475"/>
                  </a:lnTo>
                  <a:lnTo>
                    <a:pt x="152" y="453"/>
                  </a:lnTo>
                  <a:lnTo>
                    <a:pt x="179" y="430"/>
                  </a:lnTo>
                  <a:lnTo>
                    <a:pt x="203" y="408"/>
                  </a:lnTo>
                  <a:lnTo>
                    <a:pt x="224" y="386"/>
                  </a:lnTo>
                  <a:lnTo>
                    <a:pt x="237" y="363"/>
                  </a:lnTo>
                  <a:lnTo>
                    <a:pt x="239" y="343"/>
                  </a:lnTo>
                  <a:lnTo>
                    <a:pt x="237" y="341"/>
                  </a:lnTo>
                  <a:lnTo>
                    <a:pt x="235" y="339"/>
                  </a:lnTo>
                  <a:lnTo>
                    <a:pt x="230" y="339"/>
                  </a:lnTo>
                  <a:lnTo>
                    <a:pt x="226" y="337"/>
                  </a:lnTo>
                  <a:lnTo>
                    <a:pt x="208" y="352"/>
                  </a:lnTo>
                  <a:lnTo>
                    <a:pt x="188" y="366"/>
                  </a:lnTo>
                  <a:lnTo>
                    <a:pt x="170" y="381"/>
                  </a:lnTo>
                  <a:lnTo>
                    <a:pt x="152" y="395"/>
                  </a:lnTo>
                  <a:lnTo>
                    <a:pt x="132" y="410"/>
                  </a:lnTo>
                  <a:lnTo>
                    <a:pt x="114" y="426"/>
                  </a:lnTo>
                  <a:lnTo>
                    <a:pt x="94" y="439"/>
                  </a:lnTo>
                  <a:lnTo>
                    <a:pt x="74" y="455"/>
                  </a:lnTo>
                  <a:lnTo>
                    <a:pt x="72" y="455"/>
                  </a:lnTo>
                  <a:lnTo>
                    <a:pt x="67" y="453"/>
                  </a:lnTo>
                  <a:lnTo>
                    <a:pt x="65" y="453"/>
                  </a:lnTo>
                  <a:lnTo>
                    <a:pt x="61" y="453"/>
                  </a:lnTo>
                  <a:lnTo>
                    <a:pt x="83" y="432"/>
                  </a:lnTo>
                  <a:lnTo>
                    <a:pt x="110" y="412"/>
                  </a:lnTo>
                  <a:lnTo>
                    <a:pt x="134" y="390"/>
                  </a:lnTo>
                  <a:lnTo>
                    <a:pt x="161" y="370"/>
                  </a:lnTo>
                  <a:lnTo>
                    <a:pt x="183" y="348"/>
                  </a:lnTo>
                  <a:lnTo>
                    <a:pt x="203" y="325"/>
                  </a:lnTo>
                  <a:lnTo>
                    <a:pt x="221" y="303"/>
                  </a:lnTo>
                  <a:lnTo>
                    <a:pt x="232" y="281"/>
                  </a:lnTo>
                  <a:lnTo>
                    <a:pt x="228" y="279"/>
                  </a:lnTo>
                  <a:lnTo>
                    <a:pt x="226" y="276"/>
                  </a:lnTo>
                  <a:lnTo>
                    <a:pt x="221" y="276"/>
                  </a:lnTo>
                  <a:lnTo>
                    <a:pt x="217" y="274"/>
                  </a:lnTo>
                  <a:lnTo>
                    <a:pt x="197" y="287"/>
                  </a:lnTo>
                  <a:lnTo>
                    <a:pt x="177" y="301"/>
                  </a:lnTo>
                  <a:lnTo>
                    <a:pt x="157" y="314"/>
                  </a:lnTo>
                  <a:lnTo>
                    <a:pt x="137" y="328"/>
                  </a:lnTo>
                  <a:lnTo>
                    <a:pt x="116" y="341"/>
                  </a:lnTo>
                  <a:lnTo>
                    <a:pt x="96" y="354"/>
                  </a:lnTo>
                  <a:lnTo>
                    <a:pt x="76" y="368"/>
                  </a:lnTo>
                  <a:lnTo>
                    <a:pt x="56" y="381"/>
                  </a:lnTo>
                  <a:lnTo>
                    <a:pt x="76" y="352"/>
                  </a:lnTo>
                  <a:lnTo>
                    <a:pt x="101" y="328"/>
                  </a:lnTo>
                  <a:lnTo>
                    <a:pt x="130" y="308"/>
                  </a:lnTo>
                  <a:lnTo>
                    <a:pt x="159" y="290"/>
                  </a:lnTo>
                  <a:lnTo>
                    <a:pt x="186" y="272"/>
                  </a:lnTo>
                  <a:lnTo>
                    <a:pt x="208" y="252"/>
                  </a:lnTo>
                  <a:lnTo>
                    <a:pt x="221" y="227"/>
                  </a:lnTo>
                  <a:lnTo>
                    <a:pt x="221" y="198"/>
                  </a:lnTo>
                  <a:lnTo>
                    <a:pt x="219" y="196"/>
                  </a:lnTo>
                  <a:lnTo>
                    <a:pt x="217" y="196"/>
                  </a:lnTo>
                  <a:lnTo>
                    <a:pt x="212" y="196"/>
                  </a:lnTo>
                  <a:lnTo>
                    <a:pt x="210" y="196"/>
                  </a:lnTo>
                  <a:lnTo>
                    <a:pt x="170" y="229"/>
                  </a:lnTo>
                  <a:lnTo>
                    <a:pt x="139" y="252"/>
                  </a:lnTo>
                  <a:lnTo>
                    <a:pt x="116" y="270"/>
                  </a:lnTo>
                  <a:lnTo>
                    <a:pt x="101" y="281"/>
                  </a:lnTo>
                  <a:lnTo>
                    <a:pt x="90" y="287"/>
                  </a:lnTo>
                  <a:lnTo>
                    <a:pt x="85" y="292"/>
                  </a:lnTo>
                  <a:lnTo>
                    <a:pt x="81" y="292"/>
                  </a:lnTo>
                  <a:lnTo>
                    <a:pt x="79" y="292"/>
                  </a:lnTo>
                  <a:lnTo>
                    <a:pt x="92" y="270"/>
                  </a:lnTo>
                  <a:lnTo>
                    <a:pt x="112" y="249"/>
                  </a:lnTo>
                  <a:lnTo>
                    <a:pt x="134" y="232"/>
                  </a:lnTo>
                  <a:lnTo>
                    <a:pt x="157" y="216"/>
                  </a:lnTo>
                  <a:lnTo>
                    <a:pt x="177" y="200"/>
                  </a:lnTo>
                  <a:lnTo>
                    <a:pt x="197" y="183"/>
                  </a:lnTo>
                  <a:lnTo>
                    <a:pt x="210" y="160"/>
                  </a:lnTo>
                  <a:lnTo>
                    <a:pt x="219" y="136"/>
                  </a:lnTo>
                  <a:lnTo>
                    <a:pt x="215" y="133"/>
                  </a:lnTo>
                  <a:lnTo>
                    <a:pt x="210" y="131"/>
                  </a:lnTo>
                  <a:lnTo>
                    <a:pt x="203" y="131"/>
                  </a:lnTo>
                  <a:lnTo>
                    <a:pt x="199" y="129"/>
                  </a:lnTo>
                  <a:lnTo>
                    <a:pt x="190" y="136"/>
                  </a:lnTo>
                  <a:lnTo>
                    <a:pt x="172" y="149"/>
                  </a:lnTo>
                  <a:lnTo>
                    <a:pt x="150" y="167"/>
                  </a:lnTo>
                  <a:lnTo>
                    <a:pt x="123" y="187"/>
                  </a:lnTo>
                  <a:lnTo>
                    <a:pt x="99" y="205"/>
                  </a:lnTo>
                  <a:lnTo>
                    <a:pt x="74" y="220"/>
                  </a:lnTo>
                  <a:lnTo>
                    <a:pt x="54" y="232"/>
                  </a:lnTo>
                  <a:lnTo>
                    <a:pt x="41" y="234"/>
                  </a:lnTo>
                  <a:lnTo>
                    <a:pt x="58" y="209"/>
                  </a:lnTo>
                  <a:lnTo>
                    <a:pt x="81" y="189"/>
                  </a:lnTo>
                  <a:lnTo>
                    <a:pt x="105" y="174"/>
                  </a:lnTo>
                  <a:lnTo>
                    <a:pt x="130" y="156"/>
                  </a:lnTo>
                  <a:lnTo>
                    <a:pt x="154" y="140"/>
                  </a:lnTo>
                  <a:lnTo>
                    <a:pt x="177" y="120"/>
                  </a:lnTo>
                  <a:lnTo>
                    <a:pt x="192" y="100"/>
                  </a:lnTo>
                  <a:lnTo>
                    <a:pt x="206" y="73"/>
                  </a:lnTo>
                  <a:lnTo>
                    <a:pt x="203" y="71"/>
                  </a:lnTo>
                  <a:lnTo>
                    <a:pt x="199" y="69"/>
                  </a:lnTo>
                  <a:lnTo>
                    <a:pt x="197" y="66"/>
                  </a:lnTo>
                  <a:lnTo>
                    <a:pt x="192" y="64"/>
                  </a:lnTo>
                  <a:lnTo>
                    <a:pt x="177" y="78"/>
                  </a:lnTo>
                  <a:lnTo>
                    <a:pt x="161" y="91"/>
                  </a:lnTo>
                  <a:lnTo>
                    <a:pt x="145" y="104"/>
                  </a:lnTo>
                  <a:lnTo>
                    <a:pt x="128" y="120"/>
                  </a:lnTo>
                  <a:lnTo>
                    <a:pt x="112" y="133"/>
                  </a:lnTo>
                  <a:lnTo>
                    <a:pt x="94" y="147"/>
                  </a:lnTo>
                  <a:lnTo>
                    <a:pt x="79" y="162"/>
                  </a:lnTo>
                  <a:lnTo>
                    <a:pt x="61" y="176"/>
                  </a:lnTo>
                  <a:lnTo>
                    <a:pt x="56" y="174"/>
                  </a:lnTo>
                  <a:lnTo>
                    <a:pt x="54" y="174"/>
                  </a:lnTo>
                  <a:lnTo>
                    <a:pt x="50" y="174"/>
                  </a:lnTo>
                  <a:lnTo>
                    <a:pt x="45" y="171"/>
                  </a:lnTo>
                  <a:lnTo>
                    <a:pt x="63" y="149"/>
                  </a:lnTo>
                  <a:lnTo>
                    <a:pt x="90" y="127"/>
                  </a:lnTo>
                  <a:lnTo>
                    <a:pt x="121" y="104"/>
                  </a:lnTo>
                  <a:lnTo>
                    <a:pt x="150" y="82"/>
                  </a:lnTo>
                  <a:lnTo>
                    <a:pt x="174" y="60"/>
                  </a:lnTo>
                  <a:lnTo>
                    <a:pt x="192" y="37"/>
                  </a:lnTo>
                  <a:lnTo>
                    <a:pt x="197" y="17"/>
                  </a:lnTo>
                  <a:lnTo>
                    <a:pt x="186" y="0"/>
                  </a:lnTo>
                  <a:lnTo>
                    <a:pt x="168" y="11"/>
                  </a:lnTo>
                  <a:lnTo>
                    <a:pt x="145" y="24"/>
                  </a:lnTo>
                  <a:lnTo>
                    <a:pt x="119" y="40"/>
                  </a:lnTo>
                  <a:lnTo>
                    <a:pt x="90" y="60"/>
                  </a:lnTo>
                  <a:lnTo>
                    <a:pt x="61" y="78"/>
                  </a:lnTo>
                  <a:lnTo>
                    <a:pt x="36" y="100"/>
                  </a:lnTo>
                  <a:lnTo>
                    <a:pt x="14" y="120"/>
                  </a:lnTo>
                  <a:lnTo>
                    <a:pt x="0" y="140"/>
                  </a:lnTo>
                  <a:lnTo>
                    <a:pt x="7" y="276"/>
                  </a:lnTo>
                  <a:lnTo>
                    <a:pt x="16" y="412"/>
                  </a:lnTo>
                  <a:lnTo>
                    <a:pt x="23" y="551"/>
                  </a:lnTo>
                  <a:lnTo>
                    <a:pt x="23" y="687"/>
                  </a:lnTo>
                  <a:lnTo>
                    <a:pt x="25" y="689"/>
                  </a:lnTo>
                  <a:lnTo>
                    <a:pt x="29" y="689"/>
                  </a:lnTo>
                  <a:lnTo>
                    <a:pt x="32" y="691"/>
                  </a:lnTo>
                  <a:lnTo>
                    <a:pt x="34" y="691"/>
                  </a:ln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9" name="Google Shape;1019;p67"/>
            <p:cNvSpPr/>
            <p:nvPr/>
          </p:nvSpPr>
          <p:spPr>
            <a:xfrm>
              <a:off x="4132" y="2957"/>
              <a:ext cx="703" cy="201"/>
            </a:xfrm>
            <a:custGeom>
              <a:rect b="b" l="l" r="r" t="t"/>
              <a:pathLst>
                <a:path extrusionOk="0" h="201" w="703">
                  <a:moveTo>
                    <a:pt x="237" y="0"/>
                  </a:moveTo>
                  <a:lnTo>
                    <a:pt x="224" y="7"/>
                  </a:lnTo>
                  <a:lnTo>
                    <a:pt x="197" y="22"/>
                  </a:lnTo>
                  <a:lnTo>
                    <a:pt x="163" y="42"/>
                  </a:lnTo>
                  <a:lnTo>
                    <a:pt x="125" y="67"/>
                  </a:lnTo>
                  <a:lnTo>
                    <a:pt x="85" y="91"/>
                  </a:lnTo>
                  <a:lnTo>
                    <a:pt x="47" y="116"/>
                  </a:lnTo>
                  <a:lnTo>
                    <a:pt x="18" y="136"/>
                  </a:lnTo>
                  <a:lnTo>
                    <a:pt x="0" y="152"/>
                  </a:lnTo>
                  <a:lnTo>
                    <a:pt x="14" y="154"/>
                  </a:lnTo>
                  <a:lnTo>
                    <a:pt x="27" y="156"/>
                  </a:lnTo>
                  <a:lnTo>
                    <a:pt x="41" y="161"/>
                  </a:lnTo>
                  <a:lnTo>
                    <a:pt x="52" y="163"/>
                  </a:lnTo>
                  <a:lnTo>
                    <a:pt x="63" y="167"/>
                  </a:lnTo>
                  <a:lnTo>
                    <a:pt x="74" y="167"/>
                  </a:lnTo>
                  <a:lnTo>
                    <a:pt x="85" y="167"/>
                  </a:lnTo>
                  <a:lnTo>
                    <a:pt x="99" y="163"/>
                  </a:lnTo>
                  <a:lnTo>
                    <a:pt x="134" y="167"/>
                  </a:lnTo>
                  <a:lnTo>
                    <a:pt x="288" y="178"/>
                  </a:lnTo>
                  <a:lnTo>
                    <a:pt x="337" y="185"/>
                  </a:lnTo>
                  <a:lnTo>
                    <a:pt x="360" y="190"/>
                  </a:lnTo>
                  <a:lnTo>
                    <a:pt x="380" y="192"/>
                  </a:lnTo>
                  <a:lnTo>
                    <a:pt x="402" y="194"/>
                  </a:lnTo>
                  <a:lnTo>
                    <a:pt x="422" y="198"/>
                  </a:lnTo>
                  <a:lnTo>
                    <a:pt x="442" y="201"/>
                  </a:lnTo>
                  <a:lnTo>
                    <a:pt x="460" y="201"/>
                  </a:lnTo>
                  <a:lnTo>
                    <a:pt x="478" y="201"/>
                  </a:lnTo>
                  <a:lnTo>
                    <a:pt x="493" y="201"/>
                  </a:lnTo>
                  <a:lnTo>
                    <a:pt x="511" y="190"/>
                  </a:lnTo>
                  <a:lnTo>
                    <a:pt x="529" y="178"/>
                  </a:lnTo>
                  <a:lnTo>
                    <a:pt x="551" y="165"/>
                  </a:lnTo>
                  <a:lnTo>
                    <a:pt x="576" y="149"/>
                  </a:lnTo>
                  <a:lnTo>
                    <a:pt x="603" y="134"/>
                  </a:lnTo>
                  <a:lnTo>
                    <a:pt x="634" y="116"/>
                  </a:lnTo>
                  <a:lnTo>
                    <a:pt x="667" y="96"/>
                  </a:lnTo>
                  <a:lnTo>
                    <a:pt x="703" y="74"/>
                  </a:lnTo>
                  <a:lnTo>
                    <a:pt x="679" y="69"/>
                  </a:lnTo>
                  <a:lnTo>
                    <a:pt x="654" y="74"/>
                  </a:lnTo>
                  <a:lnTo>
                    <a:pt x="627" y="82"/>
                  </a:lnTo>
                  <a:lnTo>
                    <a:pt x="600" y="96"/>
                  </a:lnTo>
                  <a:lnTo>
                    <a:pt x="574" y="111"/>
                  </a:lnTo>
                  <a:lnTo>
                    <a:pt x="547" y="129"/>
                  </a:lnTo>
                  <a:lnTo>
                    <a:pt x="520" y="147"/>
                  </a:lnTo>
                  <a:lnTo>
                    <a:pt x="491" y="163"/>
                  </a:lnTo>
                  <a:lnTo>
                    <a:pt x="476" y="172"/>
                  </a:lnTo>
                  <a:lnTo>
                    <a:pt x="469" y="172"/>
                  </a:lnTo>
                  <a:lnTo>
                    <a:pt x="473" y="163"/>
                  </a:lnTo>
                  <a:lnTo>
                    <a:pt x="493" y="143"/>
                  </a:lnTo>
                  <a:lnTo>
                    <a:pt x="509" y="129"/>
                  </a:lnTo>
                  <a:lnTo>
                    <a:pt x="529" y="114"/>
                  </a:lnTo>
                  <a:lnTo>
                    <a:pt x="547" y="100"/>
                  </a:lnTo>
                  <a:lnTo>
                    <a:pt x="567" y="87"/>
                  </a:lnTo>
                  <a:lnTo>
                    <a:pt x="583" y="76"/>
                  </a:lnTo>
                  <a:lnTo>
                    <a:pt x="596" y="69"/>
                  </a:lnTo>
                  <a:lnTo>
                    <a:pt x="607" y="62"/>
                  </a:lnTo>
                  <a:lnTo>
                    <a:pt x="609" y="60"/>
                  </a:lnTo>
                  <a:lnTo>
                    <a:pt x="603" y="56"/>
                  </a:lnTo>
                  <a:lnTo>
                    <a:pt x="587" y="49"/>
                  </a:lnTo>
                  <a:lnTo>
                    <a:pt x="565" y="45"/>
                  </a:lnTo>
                  <a:lnTo>
                    <a:pt x="545" y="51"/>
                  </a:lnTo>
                  <a:lnTo>
                    <a:pt x="534" y="60"/>
                  </a:lnTo>
                  <a:lnTo>
                    <a:pt x="522" y="69"/>
                  </a:lnTo>
                  <a:lnTo>
                    <a:pt x="511" y="80"/>
                  </a:lnTo>
                  <a:lnTo>
                    <a:pt x="498" y="89"/>
                  </a:lnTo>
                  <a:lnTo>
                    <a:pt x="487" y="98"/>
                  </a:lnTo>
                  <a:lnTo>
                    <a:pt x="476" y="105"/>
                  </a:lnTo>
                  <a:lnTo>
                    <a:pt x="467" y="111"/>
                  </a:lnTo>
                  <a:lnTo>
                    <a:pt x="458" y="116"/>
                  </a:lnTo>
                  <a:lnTo>
                    <a:pt x="444" y="123"/>
                  </a:lnTo>
                  <a:lnTo>
                    <a:pt x="433" y="125"/>
                  </a:lnTo>
                  <a:lnTo>
                    <a:pt x="433" y="120"/>
                  </a:lnTo>
                  <a:lnTo>
                    <a:pt x="447" y="107"/>
                  </a:lnTo>
                  <a:lnTo>
                    <a:pt x="458" y="96"/>
                  </a:lnTo>
                  <a:lnTo>
                    <a:pt x="471" y="85"/>
                  </a:lnTo>
                  <a:lnTo>
                    <a:pt x="484" y="74"/>
                  </a:lnTo>
                  <a:lnTo>
                    <a:pt x="496" y="62"/>
                  </a:lnTo>
                  <a:lnTo>
                    <a:pt x="505" y="53"/>
                  </a:lnTo>
                  <a:lnTo>
                    <a:pt x="513" y="45"/>
                  </a:lnTo>
                  <a:lnTo>
                    <a:pt x="516" y="38"/>
                  </a:lnTo>
                  <a:lnTo>
                    <a:pt x="516" y="36"/>
                  </a:lnTo>
                  <a:lnTo>
                    <a:pt x="505" y="33"/>
                  </a:lnTo>
                  <a:lnTo>
                    <a:pt x="489" y="31"/>
                  </a:lnTo>
                  <a:lnTo>
                    <a:pt x="473" y="29"/>
                  </a:lnTo>
                  <a:lnTo>
                    <a:pt x="460" y="31"/>
                  </a:lnTo>
                  <a:lnTo>
                    <a:pt x="453" y="36"/>
                  </a:lnTo>
                  <a:lnTo>
                    <a:pt x="442" y="45"/>
                  </a:lnTo>
                  <a:lnTo>
                    <a:pt x="426" y="58"/>
                  </a:lnTo>
                  <a:lnTo>
                    <a:pt x="411" y="74"/>
                  </a:lnTo>
                  <a:lnTo>
                    <a:pt x="395" y="89"/>
                  </a:lnTo>
                  <a:lnTo>
                    <a:pt x="382" y="105"/>
                  </a:lnTo>
                  <a:lnTo>
                    <a:pt x="369" y="116"/>
                  </a:lnTo>
                  <a:lnTo>
                    <a:pt x="362" y="125"/>
                  </a:lnTo>
                  <a:lnTo>
                    <a:pt x="348" y="134"/>
                  </a:lnTo>
                  <a:lnTo>
                    <a:pt x="340" y="138"/>
                  </a:lnTo>
                  <a:lnTo>
                    <a:pt x="337" y="132"/>
                  </a:lnTo>
                  <a:lnTo>
                    <a:pt x="353" y="111"/>
                  </a:lnTo>
                  <a:lnTo>
                    <a:pt x="366" y="98"/>
                  </a:lnTo>
                  <a:lnTo>
                    <a:pt x="377" y="85"/>
                  </a:lnTo>
                  <a:lnTo>
                    <a:pt x="391" y="71"/>
                  </a:lnTo>
                  <a:lnTo>
                    <a:pt x="404" y="58"/>
                  </a:lnTo>
                  <a:lnTo>
                    <a:pt x="415" y="49"/>
                  </a:lnTo>
                  <a:lnTo>
                    <a:pt x="424" y="38"/>
                  </a:lnTo>
                  <a:lnTo>
                    <a:pt x="429" y="31"/>
                  </a:lnTo>
                  <a:lnTo>
                    <a:pt x="431" y="27"/>
                  </a:lnTo>
                  <a:lnTo>
                    <a:pt x="424" y="22"/>
                  </a:lnTo>
                  <a:lnTo>
                    <a:pt x="409" y="18"/>
                  </a:lnTo>
                  <a:lnTo>
                    <a:pt x="393" y="18"/>
                  </a:lnTo>
                  <a:lnTo>
                    <a:pt x="380" y="18"/>
                  </a:lnTo>
                  <a:lnTo>
                    <a:pt x="371" y="24"/>
                  </a:lnTo>
                  <a:lnTo>
                    <a:pt x="357" y="36"/>
                  </a:lnTo>
                  <a:lnTo>
                    <a:pt x="340" y="51"/>
                  </a:lnTo>
                  <a:lnTo>
                    <a:pt x="319" y="69"/>
                  </a:lnTo>
                  <a:lnTo>
                    <a:pt x="299" y="89"/>
                  </a:lnTo>
                  <a:lnTo>
                    <a:pt x="284" y="105"/>
                  </a:lnTo>
                  <a:lnTo>
                    <a:pt x="268" y="116"/>
                  </a:lnTo>
                  <a:lnTo>
                    <a:pt x="261" y="120"/>
                  </a:lnTo>
                  <a:lnTo>
                    <a:pt x="255" y="120"/>
                  </a:lnTo>
                  <a:lnTo>
                    <a:pt x="255" y="116"/>
                  </a:lnTo>
                  <a:lnTo>
                    <a:pt x="261" y="105"/>
                  </a:lnTo>
                  <a:lnTo>
                    <a:pt x="273" y="85"/>
                  </a:lnTo>
                  <a:lnTo>
                    <a:pt x="282" y="74"/>
                  </a:lnTo>
                  <a:lnTo>
                    <a:pt x="293" y="60"/>
                  </a:lnTo>
                  <a:lnTo>
                    <a:pt x="306" y="49"/>
                  </a:lnTo>
                  <a:lnTo>
                    <a:pt x="317" y="36"/>
                  </a:lnTo>
                  <a:lnTo>
                    <a:pt x="326" y="27"/>
                  </a:lnTo>
                  <a:lnTo>
                    <a:pt x="335" y="18"/>
                  </a:lnTo>
                  <a:lnTo>
                    <a:pt x="337" y="13"/>
                  </a:lnTo>
                  <a:lnTo>
                    <a:pt x="328" y="18"/>
                  </a:lnTo>
                  <a:lnTo>
                    <a:pt x="313" y="27"/>
                  </a:lnTo>
                  <a:lnTo>
                    <a:pt x="293" y="42"/>
                  </a:lnTo>
                  <a:lnTo>
                    <a:pt x="268" y="58"/>
                  </a:lnTo>
                  <a:lnTo>
                    <a:pt x="244" y="74"/>
                  </a:lnTo>
                  <a:lnTo>
                    <a:pt x="221" y="87"/>
                  </a:lnTo>
                  <a:lnTo>
                    <a:pt x="206" y="98"/>
                  </a:lnTo>
                  <a:lnTo>
                    <a:pt x="195" y="103"/>
                  </a:lnTo>
                  <a:lnTo>
                    <a:pt x="195" y="100"/>
                  </a:lnTo>
                  <a:lnTo>
                    <a:pt x="201" y="91"/>
                  </a:lnTo>
                  <a:lnTo>
                    <a:pt x="215" y="78"/>
                  </a:lnTo>
                  <a:lnTo>
                    <a:pt x="232" y="62"/>
                  </a:lnTo>
                  <a:lnTo>
                    <a:pt x="253" y="45"/>
                  </a:lnTo>
                  <a:lnTo>
                    <a:pt x="268" y="29"/>
                  </a:lnTo>
                  <a:lnTo>
                    <a:pt x="282" y="15"/>
                  </a:lnTo>
                  <a:lnTo>
                    <a:pt x="288" y="9"/>
                  </a:lnTo>
                  <a:lnTo>
                    <a:pt x="284" y="4"/>
                  </a:lnTo>
                  <a:lnTo>
                    <a:pt x="266" y="0"/>
                  </a:lnTo>
                  <a:lnTo>
                    <a:pt x="246" y="0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B57F4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0" name="Google Shape;1020;p67"/>
            <p:cNvSpPr/>
            <p:nvPr/>
          </p:nvSpPr>
          <p:spPr>
            <a:xfrm>
              <a:off x="4197" y="3298"/>
              <a:ext cx="328" cy="286"/>
            </a:xfrm>
            <a:custGeom>
              <a:rect b="b" l="l" r="r" t="t"/>
              <a:pathLst>
                <a:path extrusionOk="0" h="286" w="328">
                  <a:moveTo>
                    <a:pt x="34" y="0"/>
                  </a:moveTo>
                  <a:lnTo>
                    <a:pt x="54" y="0"/>
                  </a:lnTo>
                  <a:lnTo>
                    <a:pt x="123" y="7"/>
                  </a:lnTo>
                  <a:lnTo>
                    <a:pt x="176" y="14"/>
                  </a:lnTo>
                  <a:lnTo>
                    <a:pt x="221" y="20"/>
                  </a:lnTo>
                  <a:lnTo>
                    <a:pt x="254" y="27"/>
                  </a:lnTo>
                  <a:lnTo>
                    <a:pt x="279" y="34"/>
                  </a:lnTo>
                  <a:lnTo>
                    <a:pt x="297" y="41"/>
                  </a:lnTo>
                  <a:lnTo>
                    <a:pt x="308" y="49"/>
                  </a:lnTo>
                  <a:lnTo>
                    <a:pt x="315" y="58"/>
                  </a:lnTo>
                  <a:lnTo>
                    <a:pt x="324" y="81"/>
                  </a:lnTo>
                  <a:lnTo>
                    <a:pt x="328" y="99"/>
                  </a:lnTo>
                  <a:lnTo>
                    <a:pt x="328" y="116"/>
                  </a:lnTo>
                  <a:lnTo>
                    <a:pt x="326" y="134"/>
                  </a:lnTo>
                  <a:lnTo>
                    <a:pt x="324" y="150"/>
                  </a:lnTo>
                  <a:lnTo>
                    <a:pt x="324" y="161"/>
                  </a:lnTo>
                  <a:lnTo>
                    <a:pt x="324" y="174"/>
                  </a:lnTo>
                  <a:lnTo>
                    <a:pt x="324" y="188"/>
                  </a:lnTo>
                  <a:lnTo>
                    <a:pt x="326" y="203"/>
                  </a:lnTo>
                  <a:lnTo>
                    <a:pt x="328" y="228"/>
                  </a:lnTo>
                  <a:lnTo>
                    <a:pt x="328" y="250"/>
                  </a:lnTo>
                  <a:lnTo>
                    <a:pt x="324" y="266"/>
                  </a:lnTo>
                  <a:lnTo>
                    <a:pt x="317" y="279"/>
                  </a:lnTo>
                  <a:lnTo>
                    <a:pt x="312" y="282"/>
                  </a:lnTo>
                  <a:lnTo>
                    <a:pt x="308" y="284"/>
                  </a:lnTo>
                  <a:lnTo>
                    <a:pt x="301" y="286"/>
                  </a:lnTo>
                  <a:lnTo>
                    <a:pt x="297" y="286"/>
                  </a:lnTo>
                  <a:lnTo>
                    <a:pt x="275" y="284"/>
                  </a:lnTo>
                  <a:lnTo>
                    <a:pt x="205" y="279"/>
                  </a:lnTo>
                  <a:lnTo>
                    <a:pt x="152" y="273"/>
                  </a:lnTo>
                  <a:lnTo>
                    <a:pt x="112" y="268"/>
                  </a:lnTo>
                  <a:lnTo>
                    <a:pt x="80" y="264"/>
                  </a:lnTo>
                  <a:lnTo>
                    <a:pt x="60" y="261"/>
                  </a:lnTo>
                  <a:lnTo>
                    <a:pt x="47" y="257"/>
                  </a:lnTo>
                  <a:lnTo>
                    <a:pt x="38" y="255"/>
                  </a:lnTo>
                  <a:lnTo>
                    <a:pt x="34" y="253"/>
                  </a:lnTo>
                  <a:lnTo>
                    <a:pt x="22" y="239"/>
                  </a:lnTo>
                  <a:lnTo>
                    <a:pt x="18" y="224"/>
                  </a:lnTo>
                  <a:lnTo>
                    <a:pt x="16" y="208"/>
                  </a:lnTo>
                  <a:lnTo>
                    <a:pt x="16" y="190"/>
                  </a:lnTo>
                  <a:lnTo>
                    <a:pt x="18" y="179"/>
                  </a:lnTo>
                  <a:lnTo>
                    <a:pt x="18" y="170"/>
                  </a:lnTo>
                  <a:lnTo>
                    <a:pt x="16" y="159"/>
                  </a:lnTo>
                  <a:lnTo>
                    <a:pt x="14" y="152"/>
                  </a:lnTo>
                  <a:lnTo>
                    <a:pt x="7" y="123"/>
                  </a:lnTo>
                  <a:lnTo>
                    <a:pt x="2" y="83"/>
                  </a:lnTo>
                  <a:lnTo>
                    <a:pt x="0" y="41"/>
                  </a:lnTo>
                  <a:lnTo>
                    <a:pt x="9" y="11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1" name="Google Shape;1021;p67"/>
            <p:cNvSpPr/>
            <p:nvPr/>
          </p:nvSpPr>
          <p:spPr>
            <a:xfrm>
              <a:off x="4219" y="3318"/>
              <a:ext cx="284" cy="244"/>
            </a:xfrm>
            <a:custGeom>
              <a:rect b="b" l="l" r="r" t="t"/>
              <a:pathLst>
                <a:path extrusionOk="0" h="244" w="284">
                  <a:moveTo>
                    <a:pt x="12" y="0"/>
                  </a:moveTo>
                  <a:lnTo>
                    <a:pt x="34" y="3"/>
                  </a:lnTo>
                  <a:lnTo>
                    <a:pt x="67" y="5"/>
                  </a:lnTo>
                  <a:lnTo>
                    <a:pt x="110" y="9"/>
                  </a:lnTo>
                  <a:lnTo>
                    <a:pt x="152" y="16"/>
                  </a:lnTo>
                  <a:lnTo>
                    <a:pt x="195" y="23"/>
                  </a:lnTo>
                  <a:lnTo>
                    <a:pt x="232" y="29"/>
                  </a:lnTo>
                  <a:lnTo>
                    <a:pt x="259" y="38"/>
                  </a:lnTo>
                  <a:lnTo>
                    <a:pt x="275" y="47"/>
                  </a:lnTo>
                  <a:lnTo>
                    <a:pt x="284" y="67"/>
                  </a:lnTo>
                  <a:lnTo>
                    <a:pt x="284" y="83"/>
                  </a:lnTo>
                  <a:lnTo>
                    <a:pt x="284" y="101"/>
                  </a:lnTo>
                  <a:lnTo>
                    <a:pt x="279" y="125"/>
                  </a:lnTo>
                  <a:lnTo>
                    <a:pt x="279" y="161"/>
                  </a:lnTo>
                  <a:lnTo>
                    <a:pt x="284" y="199"/>
                  </a:lnTo>
                  <a:lnTo>
                    <a:pt x="284" y="233"/>
                  </a:lnTo>
                  <a:lnTo>
                    <a:pt x="275" y="244"/>
                  </a:lnTo>
                  <a:lnTo>
                    <a:pt x="259" y="241"/>
                  </a:lnTo>
                  <a:lnTo>
                    <a:pt x="228" y="239"/>
                  </a:lnTo>
                  <a:lnTo>
                    <a:pt x="190" y="237"/>
                  </a:lnTo>
                  <a:lnTo>
                    <a:pt x="148" y="233"/>
                  </a:lnTo>
                  <a:lnTo>
                    <a:pt x="105" y="228"/>
                  </a:lnTo>
                  <a:lnTo>
                    <a:pt x="67" y="224"/>
                  </a:lnTo>
                  <a:lnTo>
                    <a:pt x="38" y="219"/>
                  </a:lnTo>
                  <a:lnTo>
                    <a:pt x="23" y="215"/>
                  </a:lnTo>
                  <a:lnTo>
                    <a:pt x="16" y="199"/>
                  </a:lnTo>
                  <a:lnTo>
                    <a:pt x="16" y="177"/>
                  </a:lnTo>
                  <a:lnTo>
                    <a:pt x="16" y="150"/>
                  </a:lnTo>
                  <a:lnTo>
                    <a:pt x="12" y="125"/>
                  </a:lnTo>
                  <a:lnTo>
                    <a:pt x="5" y="94"/>
                  </a:lnTo>
                  <a:lnTo>
                    <a:pt x="0" y="52"/>
                  </a:lnTo>
                  <a:lnTo>
                    <a:pt x="3" y="1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4EFE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2" name="Google Shape;1022;p67"/>
            <p:cNvSpPr/>
            <p:nvPr/>
          </p:nvSpPr>
          <p:spPr>
            <a:xfrm>
              <a:off x="4291" y="3421"/>
              <a:ext cx="176" cy="36"/>
            </a:xfrm>
            <a:custGeom>
              <a:rect b="b" l="l" r="r" t="t"/>
              <a:pathLst>
                <a:path extrusionOk="0" h="36" w="176">
                  <a:moveTo>
                    <a:pt x="11" y="25"/>
                  </a:moveTo>
                  <a:lnTo>
                    <a:pt x="15" y="18"/>
                  </a:lnTo>
                  <a:lnTo>
                    <a:pt x="20" y="13"/>
                  </a:lnTo>
                  <a:lnTo>
                    <a:pt x="27" y="11"/>
                  </a:lnTo>
                  <a:lnTo>
                    <a:pt x="33" y="11"/>
                  </a:lnTo>
                  <a:lnTo>
                    <a:pt x="40" y="11"/>
                  </a:lnTo>
                  <a:lnTo>
                    <a:pt x="47" y="13"/>
                  </a:lnTo>
                  <a:lnTo>
                    <a:pt x="53" y="18"/>
                  </a:lnTo>
                  <a:lnTo>
                    <a:pt x="60" y="25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7" y="34"/>
                  </a:lnTo>
                  <a:lnTo>
                    <a:pt x="69" y="34"/>
                  </a:lnTo>
                  <a:lnTo>
                    <a:pt x="71" y="34"/>
                  </a:lnTo>
                  <a:lnTo>
                    <a:pt x="76" y="36"/>
                  </a:lnTo>
                  <a:lnTo>
                    <a:pt x="78" y="36"/>
                  </a:lnTo>
                  <a:lnTo>
                    <a:pt x="82" y="36"/>
                  </a:lnTo>
                  <a:lnTo>
                    <a:pt x="85" y="34"/>
                  </a:lnTo>
                  <a:lnTo>
                    <a:pt x="100" y="29"/>
                  </a:lnTo>
                  <a:lnTo>
                    <a:pt x="114" y="22"/>
                  </a:lnTo>
                  <a:lnTo>
                    <a:pt x="127" y="18"/>
                  </a:lnTo>
                  <a:lnTo>
                    <a:pt x="143" y="16"/>
                  </a:lnTo>
                  <a:lnTo>
                    <a:pt x="152" y="16"/>
                  </a:lnTo>
                  <a:lnTo>
                    <a:pt x="158" y="18"/>
                  </a:lnTo>
                  <a:lnTo>
                    <a:pt x="165" y="20"/>
                  </a:lnTo>
                  <a:lnTo>
                    <a:pt x="174" y="22"/>
                  </a:lnTo>
                  <a:lnTo>
                    <a:pt x="176" y="9"/>
                  </a:lnTo>
                  <a:lnTo>
                    <a:pt x="167" y="9"/>
                  </a:lnTo>
                  <a:lnTo>
                    <a:pt x="160" y="5"/>
                  </a:lnTo>
                  <a:lnTo>
                    <a:pt x="152" y="2"/>
                  </a:lnTo>
                  <a:lnTo>
                    <a:pt x="143" y="2"/>
                  </a:lnTo>
                  <a:lnTo>
                    <a:pt x="125" y="5"/>
                  </a:lnTo>
                  <a:lnTo>
                    <a:pt x="109" y="11"/>
                  </a:lnTo>
                  <a:lnTo>
                    <a:pt x="94" y="18"/>
                  </a:lnTo>
                  <a:lnTo>
                    <a:pt x="78" y="22"/>
                  </a:lnTo>
                  <a:lnTo>
                    <a:pt x="71" y="22"/>
                  </a:lnTo>
                  <a:lnTo>
                    <a:pt x="73" y="22"/>
                  </a:lnTo>
                  <a:lnTo>
                    <a:pt x="69" y="18"/>
                  </a:lnTo>
                  <a:lnTo>
                    <a:pt x="60" y="9"/>
                  </a:lnTo>
                  <a:lnTo>
                    <a:pt x="51" y="2"/>
                  </a:lnTo>
                  <a:lnTo>
                    <a:pt x="38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1" y="5"/>
                  </a:lnTo>
                  <a:lnTo>
                    <a:pt x="4" y="11"/>
                  </a:lnTo>
                  <a:lnTo>
                    <a:pt x="0" y="18"/>
                  </a:lnTo>
                  <a:lnTo>
                    <a:pt x="11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3" name="Google Shape;1023;p67"/>
            <p:cNvSpPr/>
            <p:nvPr/>
          </p:nvSpPr>
          <p:spPr>
            <a:xfrm>
              <a:off x="4277" y="3459"/>
              <a:ext cx="179" cy="25"/>
            </a:xfrm>
            <a:custGeom>
              <a:rect b="b" l="l" r="r" t="t"/>
              <a:pathLst>
                <a:path extrusionOk="0" h="25" w="179">
                  <a:moveTo>
                    <a:pt x="5" y="25"/>
                  </a:moveTo>
                  <a:lnTo>
                    <a:pt x="14" y="20"/>
                  </a:lnTo>
                  <a:lnTo>
                    <a:pt x="25" y="16"/>
                  </a:lnTo>
                  <a:lnTo>
                    <a:pt x="34" y="13"/>
                  </a:lnTo>
                  <a:lnTo>
                    <a:pt x="45" y="13"/>
                  </a:lnTo>
                  <a:lnTo>
                    <a:pt x="54" y="13"/>
                  </a:lnTo>
                  <a:lnTo>
                    <a:pt x="65" y="13"/>
                  </a:lnTo>
                  <a:lnTo>
                    <a:pt x="74" y="18"/>
                  </a:lnTo>
                  <a:lnTo>
                    <a:pt x="85" y="22"/>
                  </a:lnTo>
                  <a:lnTo>
                    <a:pt x="90" y="22"/>
                  </a:lnTo>
                  <a:lnTo>
                    <a:pt x="92" y="22"/>
                  </a:lnTo>
                  <a:lnTo>
                    <a:pt x="96" y="22"/>
                  </a:lnTo>
                  <a:lnTo>
                    <a:pt x="99" y="20"/>
                  </a:lnTo>
                  <a:lnTo>
                    <a:pt x="110" y="16"/>
                  </a:lnTo>
                  <a:lnTo>
                    <a:pt x="123" y="13"/>
                  </a:lnTo>
                  <a:lnTo>
                    <a:pt x="137" y="13"/>
                  </a:lnTo>
                  <a:lnTo>
                    <a:pt x="150" y="18"/>
                  </a:lnTo>
                  <a:lnTo>
                    <a:pt x="157" y="20"/>
                  </a:lnTo>
                  <a:lnTo>
                    <a:pt x="163" y="22"/>
                  </a:lnTo>
                  <a:lnTo>
                    <a:pt x="170" y="22"/>
                  </a:lnTo>
                  <a:lnTo>
                    <a:pt x="179" y="20"/>
                  </a:lnTo>
                  <a:lnTo>
                    <a:pt x="177" y="7"/>
                  </a:lnTo>
                  <a:lnTo>
                    <a:pt x="170" y="9"/>
                  </a:lnTo>
                  <a:lnTo>
                    <a:pt x="166" y="9"/>
                  </a:lnTo>
                  <a:lnTo>
                    <a:pt x="159" y="7"/>
                  </a:lnTo>
                  <a:lnTo>
                    <a:pt x="154" y="4"/>
                  </a:lnTo>
                  <a:lnTo>
                    <a:pt x="145" y="2"/>
                  </a:lnTo>
                  <a:lnTo>
                    <a:pt x="137" y="0"/>
                  </a:lnTo>
                  <a:lnTo>
                    <a:pt x="128" y="0"/>
                  </a:lnTo>
                  <a:lnTo>
                    <a:pt x="121" y="0"/>
                  </a:lnTo>
                  <a:lnTo>
                    <a:pt x="112" y="2"/>
                  </a:lnTo>
                  <a:lnTo>
                    <a:pt x="103" y="4"/>
                  </a:lnTo>
                  <a:lnTo>
                    <a:pt x="96" y="7"/>
                  </a:lnTo>
                  <a:lnTo>
                    <a:pt x="87" y="9"/>
                  </a:lnTo>
                  <a:lnTo>
                    <a:pt x="76" y="4"/>
                  </a:lnTo>
                  <a:lnTo>
                    <a:pt x="65" y="0"/>
                  </a:lnTo>
                  <a:lnTo>
                    <a:pt x="54" y="0"/>
                  </a:lnTo>
                  <a:lnTo>
                    <a:pt x="43" y="0"/>
                  </a:lnTo>
                  <a:lnTo>
                    <a:pt x="32" y="2"/>
                  </a:lnTo>
                  <a:lnTo>
                    <a:pt x="21" y="4"/>
                  </a:lnTo>
                  <a:lnTo>
                    <a:pt x="12" y="9"/>
                  </a:lnTo>
                  <a:lnTo>
                    <a:pt x="0" y="13"/>
                  </a:lnTo>
                  <a:lnTo>
                    <a:pt x="5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24" name="Google Shape;1024;p67"/>
            <p:cNvSpPr/>
            <p:nvPr/>
          </p:nvSpPr>
          <p:spPr>
            <a:xfrm>
              <a:off x="4282" y="3488"/>
              <a:ext cx="183" cy="31"/>
            </a:xfrm>
            <a:custGeom>
              <a:rect b="b" l="l" r="r" t="t"/>
              <a:pathLst>
                <a:path extrusionOk="0" h="31" w="183">
                  <a:moveTo>
                    <a:pt x="7" y="25"/>
                  </a:moveTo>
                  <a:lnTo>
                    <a:pt x="16" y="18"/>
                  </a:lnTo>
                  <a:lnTo>
                    <a:pt x="27" y="16"/>
                  </a:lnTo>
                  <a:lnTo>
                    <a:pt x="36" y="13"/>
                  </a:lnTo>
                  <a:lnTo>
                    <a:pt x="47" y="16"/>
                  </a:lnTo>
                  <a:lnTo>
                    <a:pt x="56" y="18"/>
                  </a:lnTo>
                  <a:lnTo>
                    <a:pt x="67" y="22"/>
                  </a:lnTo>
                  <a:lnTo>
                    <a:pt x="76" y="27"/>
                  </a:lnTo>
                  <a:lnTo>
                    <a:pt x="87" y="29"/>
                  </a:lnTo>
                  <a:lnTo>
                    <a:pt x="103" y="31"/>
                  </a:lnTo>
                  <a:lnTo>
                    <a:pt x="116" y="29"/>
                  </a:lnTo>
                  <a:lnTo>
                    <a:pt x="129" y="25"/>
                  </a:lnTo>
                  <a:lnTo>
                    <a:pt x="145" y="20"/>
                  </a:lnTo>
                  <a:lnTo>
                    <a:pt x="154" y="20"/>
                  </a:lnTo>
                  <a:lnTo>
                    <a:pt x="163" y="22"/>
                  </a:lnTo>
                  <a:lnTo>
                    <a:pt x="172" y="25"/>
                  </a:lnTo>
                  <a:lnTo>
                    <a:pt x="181" y="25"/>
                  </a:lnTo>
                  <a:lnTo>
                    <a:pt x="183" y="11"/>
                  </a:lnTo>
                  <a:lnTo>
                    <a:pt x="174" y="9"/>
                  </a:lnTo>
                  <a:lnTo>
                    <a:pt x="163" y="7"/>
                  </a:lnTo>
                  <a:lnTo>
                    <a:pt x="154" y="7"/>
                  </a:lnTo>
                  <a:lnTo>
                    <a:pt x="145" y="7"/>
                  </a:lnTo>
                  <a:lnTo>
                    <a:pt x="136" y="9"/>
                  </a:lnTo>
                  <a:lnTo>
                    <a:pt x="127" y="9"/>
                  </a:lnTo>
                  <a:lnTo>
                    <a:pt x="118" y="13"/>
                  </a:lnTo>
                  <a:lnTo>
                    <a:pt x="109" y="16"/>
                  </a:lnTo>
                  <a:lnTo>
                    <a:pt x="107" y="16"/>
                  </a:lnTo>
                  <a:lnTo>
                    <a:pt x="103" y="16"/>
                  </a:lnTo>
                  <a:lnTo>
                    <a:pt x="100" y="16"/>
                  </a:lnTo>
                  <a:lnTo>
                    <a:pt x="96" y="16"/>
                  </a:lnTo>
                  <a:lnTo>
                    <a:pt x="82" y="11"/>
                  </a:lnTo>
                  <a:lnTo>
                    <a:pt x="71" y="7"/>
                  </a:lnTo>
                  <a:lnTo>
                    <a:pt x="58" y="4"/>
                  </a:lnTo>
                  <a:lnTo>
                    <a:pt x="47" y="0"/>
                  </a:lnTo>
                  <a:lnTo>
                    <a:pt x="33" y="0"/>
                  </a:lnTo>
                  <a:lnTo>
                    <a:pt x="22" y="2"/>
                  </a:lnTo>
                  <a:lnTo>
                    <a:pt x="11" y="4"/>
                  </a:lnTo>
                  <a:lnTo>
                    <a:pt x="0" y="13"/>
                  </a:lnTo>
                  <a:lnTo>
                    <a:pt x="7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742950" y="228600"/>
            <a:ext cx="80073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What are your questions on IP?</a:t>
            </a:r>
            <a:endParaRPr sz="3700"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742950" y="1676400"/>
            <a:ext cx="8420100" cy="495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Copyrights 	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Trade secrets / know-how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Trademarks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Patents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Third-party components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Licensing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Cross license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Open source licenses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Put them in the chat.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Copyrights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412750" y="1600200"/>
            <a:ext cx="90805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copyright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 the exclusive right of the creator of a work of art or science, or of its right obtainers, to publish and distribute the work, except for legal restrictions.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Exist the moment an </a:t>
            </a: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idea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 reduced to </a:t>
            </a: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tangible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form:</a:t>
            </a:r>
            <a:endParaRPr/>
          </a:p>
          <a:p>
            <a:pPr indent="-285750" lvl="1" marL="8191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creating a design</a:t>
            </a:r>
            <a:endParaRPr/>
          </a:p>
          <a:p>
            <a:pPr indent="-285750" lvl="1" marL="8191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writing source code</a:t>
            </a:r>
            <a:endParaRPr/>
          </a:p>
          <a:p>
            <a:pPr indent="-285750" lvl="1" marL="8191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making a website</a:t>
            </a:r>
            <a:endParaRPr/>
          </a:p>
          <a:p>
            <a:pPr indent="-285750" lvl="1" marL="8191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etc.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Usually </a:t>
            </a: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owned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by the </a:t>
            </a: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employer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by means of the employment contract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 NL no formalities are needed: a copyright comes into existence by making the work (until 70 years after the death of the author).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 other countries it may be necessary:</a:t>
            </a:r>
            <a:endParaRPr/>
          </a:p>
          <a:p>
            <a:pPr indent="-285750" lvl="1" marL="81915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</a:pPr>
            <a:r>
              <a:rPr b="0" i="0" lang="en-US" sz="16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Proper designation on anything textual, visual, or audio: </a:t>
            </a:r>
            <a:r>
              <a:rPr b="0" i="0" lang="en-US" sz="1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Copyright © </a:t>
            </a:r>
            <a:r>
              <a:rPr lang="en-US" sz="1000"/>
              <a:t>Oddity </a:t>
            </a:r>
            <a:r>
              <a:rPr b="0" i="0" lang="en-US" sz="1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B.V. 20</a:t>
            </a:r>
            <a:r>
              <a:rPr lang="en-US" sz="1000"/>
              <a:t>18</a:t>
            </a:r>
            <a:endParaRPr/>
          </a:p>
          <a:p>
            <a:pPr indent="-285750" lvl="1" marL="81915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</a:pPr>
            <a:r>
              <a:rPr b="0" i="0" lang="en-US" sz="16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Bring documents to tax office or notary for timestamp (4€/page)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Trade secrets / know how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412750" y="1600200"/>
            <a:ext cx="90805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Intended to constrain competition.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</a:t>
            </a: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trade secret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 </a:t>
            </a:r>
            <a:r>
              <a:rPr b="0" i="0" lang="en-US" sz="20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information that:</a:t>
            </a:r>
            <a:endParaRPr/>
          </a:p>
          <a:p>
            <a:pPr indent="-285750" lvl="1" marL="8191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–"/>
            </a:pPr>
            <a:r>
              <a:rPr b="0" i="0" lang="en-US" sz="18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is not generally known to the public;</a:t>
            </a:r>
            <a:endParaRPr/>
          </a:p>
          <a:p>
            <a:pPr indent="-285750" lvl="1" marL="8191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–"/>
            </a:pPr>
            <a:r>
              <a:rPr b="0" i="0" lang="en-US" sz="18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confers some sort of economic benefit on its holder;</a:t>
            </a:r>
            <a:endParaRPr/>
          </a:p>
          <a:p>
            <a:pPr indent="-285750" lvl="1" marL="8191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Char char="–"/>
            </a:pPr>
            <a:r>
              <a:rPr b="0" i="0" lang="en-US" sz="18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is the subject of reasonable efforts to maintain its secrecy.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▪"/>
            </a:pPr>
            <a:r>
              <a:rPr b="0" i="0" lang="en-US" sz="20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b="0" i="0" lang="en-US" sz="20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know how </a:t>
            </a:r>
            <a:r>
              <a:rPr b="0" i="0" lang="en-US" sz="20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is crucial knowledge </a:t>
            </a:r>
            <a:r>
              <a:rPr b="0" i="0" lang="en-US" sz="20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related to a business</a:t>
            </a:r>
            <a:endParaRPr/>
          </a:p>
          <a:p>
            <a:pPr indent="-285750" lvl="1" marL="8191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Often </a:t>
            </a:r>
            <a:r>
              <a:rPr b="0" i="0" lang="en-US" sz="1800" u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intangible </a:t>
            </a: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 form; “the way we do things”</a:t>
            </a:r>
            <a:endParaRPr/>
          </a:p>
          <a:p>
            <a:pPr indent="-285750" lvl="1" marL="8191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Examples: product or services, processes, customers, organisation, state of affairs</a:t>
            </a:r>
            <a:endParaRPr/>
          </a:p>
          <a:p>
            <a:pPr indent="-285750" lvl="1" marL="8191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You can protect it with </a:t>
            </a:r>
            <a:r>
              <a:rPr b="0" i="0" lang="en-US" sz="18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non disclosure agreements</a:t>
            </a: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(NDA)</a:t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 rot="-420000">
            <a:off x="6300787" y="1327150"/>
            <a:ext cx="49530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What about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Verdana"/>
              <a:buNone/>
            </a:pPr>
            <a:r>
              <a:rPr b="0" i="0" lang="en-US" sz="240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reverse engineering</a:t>
            </a:r>
            <a:r>
              <a:rPr b="0" i="0" lang="en-US" sz="24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742950" y="228600"/>
            <a:ext cx="8007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b="0" i="0" lang="en-US" sz="400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Trademarks</a:t>
            </a:r>
            <a:endParaRPr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742950" y="1676400"/>
            <a:ext cx="8674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</a:t>
            </a:r>
            <a:r>
              <a:rPr b="0" i="0" lang="en-US" sz="18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trademark</a:t>
            </a: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 the exclusive right to utilize an expression of art or science to identify a good</a:t>
            </a:r>
            <a:endParaRPr b="0" i="0" sz="1800" u="none">
              <a:solidFill>
                <a:schemeClr val="dk1"/>
              </a:solidFill>
              <a:latin typeface="Corsiva"/>
              <a:ea typeface="Corsiva"/>
              <a:cs typeface="Corsiva"/>
              <a:sym typeface="Corsiva"/>
            </a:endParaRPr>
          </a:p>
          <a:p>
            <a:pPr indent="-2286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purpose of a trademark is to </a:t>
            </a:r>
            <a:r>
              <a:rPr b="0" i="0" lang="en-US" sz="18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distinguish</a:t>
            </a: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the own </a:t>
            </a:r>
            <a:r>
              <a:rPr b="0" i="0" lang="en-US" sz="18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character</a:t>
            </a: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to </a:t>
            </a:r>
            <a:r>
              <a:rPr b="0" i="0" lang="en-US" sz="18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establish</a:t>
            </a: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 </a:t>
            </a:r>
            <a:r>
              <a:rPr b="0" i="0" lang="en-US" sz="180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reputation</a:t>
            </a: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  <a:p>
            <a:pPr indent="-2286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trademark can be:</a:t>
            </a:r>
            <a:endParaRPr/>
          </a:p>
          <a:p>
            <a:pPr indent="-285750" lvl="1" marL="81915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</a:pPr>
            <a:r>
              <a:rPr b="0" i="0" lang="en-US" sz="16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Name</a:t>
            </a:r>
            <a:endParaRPr/>
          </a:p>
          <a:p>
            <a:pPr indent="-285750" lvl="1" marL="81915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</a:pPr>
            <a:r>
              <a:rPr b="0" i="0" lang="en-US" sz="16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Shape</a:t>
            </a:r>
            <a:endParaRPr/>
          </a:p>
          <a:p>
            <a:pPr indent="-285750" lvl="1" marL="81915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</a:pPr>
            <a:r>
              <a:rPr b="0" i="0" lang="en-US" sz="16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Drawing</a:t>
            </a:r>
            <a:endParaRPr/>
          </a:p>
          <a:p>
            <a:pPr indent="-285750" lvl="1" marL="81915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</a:pPr>
            <a:r>
              <a:rPr b="0" i="0" lang="en-US" sz="16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Print</a:t>
            </a:r>
            <a:endParaRPr/>
          </a:p>
          <a:p>
            <a:pPr indent="-285750" lvl="1" marL="81915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</a:pPr>
            <a:r>
              <a:rPr b="0" i="0" lang="en-US" sz="16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Stamp</a:t>
            </a:r>
            <a:endParaRPr/>
          </a:p>
          <a:p>
            <a:pPr indent="-285750" lvl="1" marL="81915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</a:pPr>
            <a:r>
              <a:rPr b="0" i="0" lang="en-US" sz="16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Fragrance</a:t>
            </a:r>
            <a:endParaRPr/>
          </a:p>
          <a:p>
            <a:pPr indent="-285750" lvl="1" marL="819150" rtl="0" algn="l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</a:pPr>
            <a:r>
              <a:rPr b="0" i="0" lang="en-US" sz="16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Colour</a:t>
            </a:r>
            <a:endParaRPr/>
          </a:p>
          <a:p>
            <a:pPr indent="-285750" lvl="1" marL="81915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</a:pPr>
            <a:r>
              <a:rPr b="0" i="0" lang="en-US" sz="16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Slogan: </a:t>
            </a:r>
            <a:r>
              <a:rPr b="0" i="0" lang="en-US" sz="2400" u="none">
                <a:solidFill>
                  <a:schemeClr val="dk1"/>
                </a:solidFill>
                <a:latin typeface="Corsiva"/>
                <a:ea typeface="Corsiva"/>
                <a:cs typeface="Corsiva"/>
                <a:sym typeface="Corsiva"/>
              </a:rPr>
              <a:t>Sense and simplicity</a:t>
            </a:r>
            <a:endParaRPr/>
          </a:p>
          <a:p>
            <a:pPr indent="-16510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Proper designation: McDonalds</a:t>
            </a:r>
            <a:r>
              <a:rPr b="0" baseline="3000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®</a:t>
            </a: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or ™</a:t>
            </a:r>
            <a:endParaRPr/>
          </a:p>
        </p:txBody>
      </p:sp>
      <p:pic>
        <p:nvPicPr>
          <p:cNvPr descr="logo" id="154" name="Google Shape;154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4173" r="0" t="0"/>
          <a:stretch/>
        </p:blipFill>
        <p:spPr>
          <a:xfrm>
            <a:off x="4305300" y="3284537"/>
            <a:ext cx="13081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AD logo" id="155" name="Google Shape;15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73500" y="4365625"/>
            <a:ext cx="230505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Universiteit Utrech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99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CAFF"/>
      </a:accent5>
      <a:accent6>
        <a:srgbClr val="2D2DB9"/>
      </a:accent6>
      <a:hlink>
        <a:srgbClr val="CC00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niversiteit Utrech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99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CAFF"/>
      </a:accent5>
      <a:accent6>
        <a:srgbClr val="2D2DB9"/>
      </a:accent6>
      <a:hlink>
        <a:srgbClr val="CC00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